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1" r:id="rId5"/>
    <p:sldId id="262" r:id="rId6"/>
    <p:sldId id="263" r:id="rId7"/>
    <p:sldId id="259" r:id="rId8"/>
    <p:sldId id="264" r:id="rId9"/>
    <p:sldId id="265" r:id="rId10"/>
    <p:sldId id="274" r:id="rId11"/>
    <p:sldId id="277" r:id="rId12"/>
    <p:sldId id="266" r:id="rId13"/>
    <p:sldId id="278" r:id="rId14"/>
    <p:sldId id="275" r:id="rId15"/>
    <p:sldId id="279" r:id="rId16"/>
    <p:sldId id="267" r:id="rId17"/>
    <p:sldId id="276" r:id="rId18"/>
    <p:sldId id="280" r:id="rId19"/>
    <p:sldId id="268" r:id="rId20"/>
    <p:sldId id="281" r:id="rId21"/>
    <p:sldId id="283" r:id="rId22"/>
    <p:sldId id="284" r:id="rId23"/>
    <p:sldId id="269" r:id="rId24"/>
    <p:sldId id="285" r:id="rId25"/>
    <p:sldId id="270" r:id="rId26"/>
    <p:sldId id="289" r:id="rId27"/>
    <p:sldId id="287" r:id="rId28"/>
    <p:sldId id="286" r:id="rId29"/>
    <p:sldId id="288" r:id="rId30"/>
    <p:sldId id="271" r:id="rId31"/>
    <p:sldId id="291" r:id="rId32"/>
    <p:sldId id="292" r:id="rId33"/>
    <p:sldId id="290" r:id="rId34"/>
    <p:sldId id="272" r:id="rId35"/>
    <p:sldId id="293" r:id="rId36"/>
    <p:sldId id="294" r:id="rId37"/>
    <p:sldId id="257" r:id="rId38"/>
    <p:sldId id="295" r:id="rId39"/>
    <p:sldId id="273" r:id="rId40"/>
    <p:sldId id="296" r:id="rId4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20.png"/></Relationships>
</file>

<file path=ppt/diagrams/_rels/data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image" Target="../media/image29.png"/></Relationships>
</file>

<file path=ppt/diagrams/_rels/data10.xml.rels><?xml version="1.0" encoding="UTF-8" standalone="yes"?>
<Relationships xmlns="http://schemas.openxmlformats.org/package/2006/relationships"><Relationship Id="rId1" Type="http://schemas.openxmlformats.org/officeDocument/2006/relationships/image" Target="../media/image31.png"/></Relationships>
</file>

<file path=ppt/diagrams/_rels/drawing1.xml.rels><?xml version="1.0" encoding="UTF-8" standalone="yes"?>
<Relationships xmlns="http://schemas.openxmlformats.org/package/2006/relationships"><Relationship Id="rId1" Type="http://schemas.openxmlformats.org/officeDocument/2006/relationships/image" Target="../media/image20.png"/></Relationships>
</file>

<file path=ppt/diagrams/_rels/drawing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image" Target="../media/image29.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3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03357C-F6E2-42AC-B18A-BC263E3F821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3D254AE8-9DE3-41B6-A3B2-46B6DE6C392D}">
      <dgm:prSet custT="1"/>
      <dgm:spPr/>
      <dgm:t>
        <a:bodyPr/>
        <a:lstStyle/>
        <a:p>
          <a:pPr rtl="0"/>
          <a:r>
            <a:rPr lang="es-CO" sz="1800" dirty="0" smtClean="0">
              <a:solidFill>
                <a:srgbClr val="FF0000"/>
              </a:solidFill>
            </a:rPr>
            <a:t>La virtud proveniente de Cristo es la que nos induce a un arrepentimiento genuino. El apóstol Pedro presentó el asunto de una manera muy clara cuando dijo a los israelitas: “</a:t>
          </a:r>
          <a:r>
            <a:rPr lang="es-CO" sz="1800" b="1" dirty="0" smtClean="0">
              <a:solidFill>
                <a:srgbClr val="FF0000"/>
              </a:solidFill>
            </a:rPr>
            <a:t>A éste, Dios le ensalzó con su diestra para ser Príncipe y Salvador, a fin de dar arrepentimiento a Israel, y remisión de pecados</a:t>
          </a:r>
          <a:r>
            <a:rPr lang="es-CO" sz="1800" dirty="0" smtClean="0">
              <a:solidFill>
                <a:srgbClr val="FF0000"/>
              </a:solidFill>
            </a:rPr>
            <a:t>.” </a:t>
          </a:r>
          <a:r>
            <a:rPr lang="es-CO" sz="1800" b="1" dirty="0" smtClean="0"/>
            <a:t>Hech.5:31.</a:t>
          </a:r>
          <a:endParaRPr lang="es-CO" sz="1800" dirty="0"/>
        </a:p>
      </dgm:t>
    </dgm:pt>
    <dgm:pt modelId="{3318CA7B-2654-4313-B22B-2991598570E9}" type="parTrans" cxnId="{D875CA87-DFD2-4A03-82E1-15CEEED945B3}">
      <dgm:prSet/>
      <dgm:spPr/>
      <dgm:t>
        <a:bodyPr/>
        <a:lstStyle/>
        <a:p>
          <a:endParaRPr lang="es-CO"/>
        </a:p>
      </dgm:t>
    </dgm:pt>
    <dgm:pt modelId="{E02EF3E9-B283-418D-A8D2-6CC051CB00E9}" type="sibTrans" cxnId="{D875CA87-DFD2-4A03-82E1-15CEEED945B3}">
      <dgm:prSet/>
      <dgm:spPr/>
      <dgm:t>
        <a:bodyPr/>
        <a:lstStyle/>
        <a:p>
          <a:endParaRPr lang="es-CO"/>
        </a:p>
      </dgm:t>
    </dgm:pt>
    <dgm:pt modelId="{D0372253-8A4C-484E-A314-A0C97410EF57}">
      <dgm:prSet/>
      <dgm:spPr/>
      <dgm:t>
        <a:bodyPr/>
        <a:lstStyle/>
        <a:p>
          <a:pPr rtl="0"/>
          <a:r>
            <a:rPr lang="es-CO" dirty="0" smtClean="0"/>
            <a:t>Tan imposible es arrepentirse si el Espíritu de Cristo no despierta la conciencia como lo es obtener el perdón sin Cristo. El es la fuente de todo buen impulso. Es el único que puede implantar en el corazón enemistad contra el pecado. Todo deseo de verdad y pureza, toda convicción de nuestra propia pecaminosidad evidencian que su Espíritu está obrando en nuestro corazón. Jesús dijo: “</a:t>
          </a:r>
          <a:r>
            <a:rPr lang="es-CO" b="1" dirty="0" smtClean="0"/>
            <a:t>Yo, si fuere levantado en alto de sobre la tierra, a todos los atraeré a mí mismo</a:t>
          </a:r>
          <a:r>
            <a:rPr lang="es-CO" dirty="0" smtClean="0"/>
            <a:t>.” </a:t>
          </a:r>
          <a:r>
            <a:rPr lang="es-CO" b="1" dirty="0" smtClean="0"/>
            <a:t>Juan 12:32.</a:t>
          </a:r>
          <a:endParaRPr lang="es-CO" dirty="0"/>
        </a:p>
      </dgm:t>
    </dgm:pt>
    <dgm:pt modelId="{5AD37333-FBE6-4EC9-A3D7-86D259FF212C}" type="parTrans" cxnId="{A2DDC294-6E05-4204-9DC3-7FC8F1D61A87}">
      <dgm:prSet/>
      <dgm:spPr/>
      <dgm:t>
        <a:bodyPr/>
        <a:lstStyle/>
        <a:p>
          <a:endParaRPr lang="es-CO"/>
        </a:p>
      </dgm:t>
    </dgm:pt>
    <dgm:pt modelId="{E6B427BA-2212-420A-869D-9E5DC971DD9E}" type="sibTrans" cxnId="{A2DDC294-6E05-4204-9DC3-7FC8F1D61A87}">
      <dgm:prSet/>
      <dgm:spPr/>
      <dgm:t>
        <a:bodyPr/>
        <a:lstStyle/>
        <a:p>
          <a:endParaRPr lang="es-CO"/>
        </a:p>
      </dgm:t>
    </dgm:pt>
    <dgm:pt modelId="{49BEDFBC-0EDF-4BE5-8B0C-BA2879BF3E1E}">
      <dgm:prSet custT="1"/>
      <dgm:spPr/>
      <dgm:t>
        <a:bodyPr/>
        <a:lstStyle/>
        <a:p>
          <a:pPr rtl="0"/>
          <a:r>
            <a:rPr lang="es-CO" sz="2000" dirty="0" smtClean="0">
              <a:solidFill>
                <a:srgbClr val="FF0000"/>
              </a:solidFill>
            </a:rPr>
            <a:t>Cristo debe ser revelado al pecador como el Salvador que murió por los pecados del mundo; y mientras contemplamos al Cordero de Dios sobre la cruz del Calvario, el misterio de la redención comienza a revelarse a nuestra mente y la bondad de Dios nos guía al arrepentimiento. </a:t>
          </a:r>
          <a:endParaRPr lang="es-CO" sz="2000" dirty="0">
            <a:solidFill>
              <a:srgbClr val="FF0000"/>
            </a:solidFill>
          </a:endParaRPr>
        </a:p>
      </dgm:t>
    </dgm:pt>
    <dgm:pt modelId="{4FEF3AAC-6E29-4CF1-81F8-25E37E7BE499}" type="parTrans" cxnId="{4843D2CD-AE9C-44CB-AB75-D220CE946A2C}">
      <dgm:prSet/>
      <dgm:spPr/>
      <dgm:t>
        <a:bodyPr/>
        <a:lstStyle/>
        <a:p>
          <a:endParaRPr lang="es-CO"/>
        </a:p>
      </dgm:t>
    </dgm:pt>
    <dgm:pt modelId="{DC80C870-2185-4F63-922D-18EA7412036F}" type="sibTrans" cxnId="{4843D2CD-AE9C-44CB-AB75-D220CE946A2C}">
      <dgm:prSet/>
      <dgm:spPr/>
      <dgm:t>
        <a:bodyPr/>
        <a:lstStyle/>
        <a:p>
          <a:endParaRPr lang="es-CO"/>
        </a:p>
      </dgm:t>
    </dgm:pt>
    <dgm:pt modelId="{3A4FECE5-7234-467B-BFEA-EB4873123F45}" type="pres">
      <dgm:prSet presAssocID="{1C03357C-F6E2-42AC-B18A-BC263E3F821E}" presName="Name0" presStyleCnt="0">
        <dgm:presLayoutVars>
          <dgm:chMax val="7"/>
          <dgm:dir/>
          <dgm:animLvl val="lvl"/>
          <dgm:resizeHandles val="exact"/>
        </dgm:presLayoutVars>
      </dgm:prSet>
      <dgm:spPr/>
      <dgm:t>
        <a:bodyPr/>
        <a:lstStyle/>
        <a:p>
          <a:endParaRPr lang="es-CO"/>
        </a:p>
      </dgm:t>
    </dgm:pt>
    <dgm:pt modelId="{C3566305-2089-495D-A0CD-D5BA8D9D6182}" type="pres">
      <dgm:prSet presAssocID="{3D254AE8-9DE3-41B6-A3B2-46B6DE6C392D}" presName="circle1" presStyleLbl="node1" presStyleIdx="0" presStyleCnt="3"/>
      <dgm:spPr>
        <a:blipFill rotWithShape="0">
          <a:blip xmlns:r="http://schemas.openxmlformats.org/officeDocument/2006/relationships" r:embed="rId1"/>
          <a:stretch>
            <a:fillRect/>
          </a:stretch>
        </a:blipFill>
      </dgm:spPr>
    </dgm:pt>
    <dgm:pt modelId="{CF569516-8BCD-40BF-BB0E-0C92399A397E}" type="pres">
      <dgm:prSet presAssocID="{3D254AE8-9DE3-41B6-A3B2-46B6DE6C392D}" presName="space" presStyleCnt="0"/>
      <dgm:spPr/>
    </dgm:pt>
    <dgm:pt modelId="{58F25763-1083-4642-AA6D-F61936451849}" type="pres">
      <dgm:prSet presAssocID="{3D254AE8-9DE3-41B6-A3B2-46B6DE6C392D}" presName="rect1" presStyleLbl="alignAcc1" presStyleIdx="0" presStyleCnt="3"/>
      <dgm:spPr/>
      <dgm:t>
        <a:bodyPr/>
        <a:lstStyle/>
        <a:p>
          <a:endParaRPr lang="es-CO"/>
        </a:p>
      </dgm:t>
    </dgm:pt>
    <dgm:pt modelId="{D2BB95F0-A61B-430E-A4DE-F1BFF705E503}" type="pres">
      <dgm:prSet presAssocID="{D0372253-8A4C-484E-A314-A0C97410EF57}" presName="vertSpace2" presStyleLbl="node1" presStyleIdx="0" presStyleCnt="3"/>
      <dgm:spPr/>
    </dgm:pt>
    <dgm:pt modelId="{3AC493DE-CD94-4AF7-864D-AD11EADD96E8}" type="pres">
      <dgm:prSet presAssocID="{D0372253-8A4C-484E-A314-A0C97410EF57}" presName="circle2" presStyleLbl="node1" presStyleIdx="1" presStyleCnt="3" custFlipHor="1" custScaleX="4472"/>
      <dgm:spPr/>
    </dgm:pt>
    <dgm:pt modelId="{17C4D27E-5ABB-42DC-8E2B-3F8DB4C7FCCF}" type="pres">
      <dgm:prSet presAssocID="{D0372253-8A4C-484E-A314-A0C97410EF57}" presName="rect2" presStyleLbl="alignAcc1" presStyleIdx="1" presStyleCnt="3"/>
      <dgm:spPr/>
      <dgm:t>
        <a:bodyPr/>
        <a:lstStyle/>
        <a:p>
          <a:endParaRPr lang="es-CO"/>
        </a:p>
      </dgm:t>
    </dgm:pt>
    <dgm:pt modelId="{7D630000-7CA0-4707-8E76-D5B3FAFF5E37}" type="pres">
      <dgm:prSet presAssocID="{49BEDFBC-0EDF-4BE5-8B0C-BA2879BF3E1E}" presName="vertSpace3" presStyleLbl="node1" presStyleIdx="1" presStyleCnt="3"/>
      <dgm:spPr/>
    </dgm:pt>
    <dgm:pt modelId="{AE579CB6-8662-44BA-9F51-4A67FC106218}" type="pres">
      <dgm:prSet presAssocID="{49BEDFBC-0EDF-4BE5-8B0C-BA2879BF3E1E}" presName="circle3" presStyleLbl="node1" presStyleIdx="2" presStyleCnt="3" custFlipHor="1" custScaleX="2581"/>
      <dgm:spPr/>
    </dgm:pt>
    <dgm:pt modelId="{FBECA5C6-C922-4811-9AF2-2EDD52F90AAE}" type="pres">
      <dgm:prSet presAssocID="{49BEDFBC-0EDF-4BE5-8B0C-BA2879BF3E1E}" presName="rect3" presStyleLbl="alignAcc1" presStyleIdx="2" presStyleCnt="3"/>
      <dgm:spPr/>
      <dgm:t>
        <a:bodyPr/>
        <a:lstStyle/>
        <a:p>
          <a:endParaRPr lang="es-CO"/>
        </a:p>
      </dgm:t>
    </dgm:pt>
    <dgm:pt modelId="{96863564-EAE0-4569-AAF6-47BA32DE651E}" type="pres">
      <dgm:prSet presAssocID="{3D254AE8-9DE3-41B6-A3B2-46B6DE6C392D}" presName="rect1ParTxNoCh" presStyleLbl="alignAcc1" presStyleIdx="2" presStyleCnt="3">
        <dgm:presLayoutVars>
          <dgm:chMax val="1"/>
          <dgm:bulletEnabled val="1"/>
        </dgm:presLayoutVars>
      </dgm:prSet>
      <dgm:spPr/>
      <dgm:t>
        <a:bodyPr/>
        <a:lstStyle/>
        <a:p>
          <a:endParaRPr lang="es-CO"/>
        </a:p>
      </dgm:t>
    </dgm:pt>
    <dgm:pt modelId="{EE25F448-E696-419F-B1E8-737DA273FCEF}" type="pres">
      <dgm:prSet presAssocID="{D0372253-8A4C-484E-A314-A0C97410EF57}" presName="rect2ParTxNoCh" presStyleLbl="alignAcc1" presStyleIdx="2" presStyleCnt="3">
        <dgm:presLayoutVars>
          <dgm:chMax val="1"/>
          <dgm:bulletEnabled val="1"/>
        </dgm:presLayoutVars>
      </dgm:prSet>
      <dgm:spPr/>
      <dgm:t>
        <a:bodyPr/>
        <a:lstStyle/>
        <a:p>
          <a:endParaRPr lang="es-CO"/>
        </a:p>
      </dgm:t>
    </dgm:pt>
    <dgm:pt modelId="{913EF527-532C-4B33-AFCB-A5B5C7F299D1}" type="pres">
      <dgm:prSet presAssocID="{49BEDFBC-0EDF-4BE5-8B0C-BA2879BF3E1E}" presName="rect3ParTxNoCh" presStyleLbl="alignAcc1" presStyleIdx="2" presStyleCnt="3">
        <dgm:presLayoutVars>
          <dgm:chMax val="1"/>
          <dgm:bulletEnabled val="1"/>
        </dgm:presLayoutVars>
      </dgm:prSet>
      <dgm:spPr/>
      <dgm:t>
        <a:bodyPr/>
        <a:lstStyle/>
        <a:p>
          <a:endParaRPr lang="es-CO"/>
        </a:p>
      </dgm:t>
    </dgm:pt>
  </dgm:ptLst>
  <dgm:cxnLst>
    <dgm:cxn modelId="{7CB6018C-291D-4D7F-A154-5F6FC00570D2}" type="presOf" srcId="{D0372253-8A4C-484E-A314-A0C97410EF57}" destId="{EE25F448-E696-419F-B1E8-737DA273FCEF}" srcOrd="1" destOrd="0" presId="urn:microsoft.com/office/officeart/2005/8/layout/target3"/>
    <dgm:cxn modelId="{9C40AFBF-2026-4B60-9AE5-9FCD75178D64}" type="presOf" srcId="{3D254AE8-9DE3-41B6-A3B2-46B6DE6C392D}" destId="{96863564-EAE0-4569-AAF6-47BA32DE651E}" srcOrd="1" destOrd="0" presId="urn:microsoft.com/office/officeart/2005/8/layout/target3"/>
    <dgm:cxn modelId="{D875CA87-DFD2-4A03-82E1-15CEEED945B3}" srcId="{1C03357C-F6E2-42AC-B18A-BC263E3F821E}" destId="{3D254AE8-9DE3-41B6-A3B2-46B6DE6C392D}" srcOrd="0" destOrd="0" parTransId="{3318CA7B-2654-4313-B22B-2991598570E9}" sibTransId="{E02EF3E9-B283-418D-A8D2-6CC051CB00E9}"/>
    <dgm:cxn modelId="{81426EEF-5ACB-4526-8FD1-54993BCB529A}" type="presOf" srcId="{3D254AE8-9DE3-41B6-A3B2-46B6DE6C392D}" destId="{58F25763-1083-4642-AA6D-F61936451849}" srcOrd="0" destOrd="0" presId="urn:microsoft.com/office/officeart/2005/8/layout/target3"/>
    <dgm:cxn modelId="{8F9F392E-64D4-4DE8-B2A3-04CB61EC2A45}" type="presOf" srcId="{49BEDFBC-0EDF-4BE5-8B0C-BA2879BF3E1E}" destId="{FBECA5C6-C922-4811-9AF2-2EDD52F90AAE}" srcOrd="0" destOrd="0" presId="urn:microsoft.com/office/officeart/2005/8/layout/target3"/>
    <dgm:cxn modelId="{C7BBBFB2-E4B0-4650-8DA7-BA5782CEAE1A}" type="presOf" srcId="{D0372253-8A4C-484E-A314-A0C97410EF57}" destId="{17C4D27E-5ABB-42DC-8E2B-3F8DB4C7FCCF}" srcOrd="0" destOrd="0" presId="urn:microsoft.com/office/officeart/2005/8/layout/target3"/>
    <dgm:cxn modelId="{D4A65195-5D27-4867-94B6-288AE5351223}" type="presOf" srcId="{49BEDFBC-0EDF-4BE5-8B0C-BA2879BF3E1E}" destId="{913EF527-532C-4B33-AFCB-A5B5C7F299D1}" srcOrd="1" destOrd="0" presId="urn:microsoft.com/office/officeart/2005/8/layout/target3"/>
    <dgm:cxn modelId="{4843D2CD-AE9C-44CB-AB75-D220CE946A2C}" srcId="{1C03357C-F6E2-42AC-B18A-BC263E3F821E}" destId="{49BEDFBC-0EDF-4BE5-8B0C-BA2879BF3E1E}" srcOrd="2" destOrd="0" parTransId="{4FEF3AAC-6E29-4CF1-81F8-25E37E7BE499}" sibTransId="{DC80C870-2185-4F63-922D-18EA7412036F}"/>
    <dgm:cxn modelId="{A2DDC294-6E05-4204-9DC3-7FC8F1D61A87}" srcId="{1C03357C-F6E2-42AC-B18A-BC263E3F821E}" destId="{D0372253-8A4C-484E-A314-A0C97410EF57}" srcOrd="1" destOrd="0" parTransId="{5AD37333-FBE6-4EC9-A3D7-86D259FF212C}" sibTransId="{E6B427BA-2212-420A-869D-9E5DC971DD9E}"/>
    <dgm:cxn modelId="{01A1E3C7-9D89-4179-B8D4-362D5F1D6B08}" type="presOf" srcId="{1C03357C-F6E2-42AC-B18A-BC263E3F821E}" destId="{3A4FECE5-7234-467B-BFEA-EB4873123F45}" srcOrd="0" destOrd="0" presId="urn:microsoft.com/office/officeart/2005/8/layout/target3"/>
    <dgm:cxn modelId="{720097DB-F67D-4D1E-BFBC-3FE47782320D}" type="presParOf" srcId="{3A4FECE5-7234-467B-BFEA-EB4873123F45}" destId="{C3566305-2089-495D-A0CD-D5BA8D9D6182}" srcOrd="0" destOrd="0" presId="urn:microsoft.com/office/officeart/2005/8/layout/target3"/>
    <dgm:cxn modelId="{43A84FFE-AEF6-4C47-A695-8CACCB092B3A}" type="presParOf" srcId="{3A4FECE5-7234-467B-BFEA-EB4873123F45}" destId="{CF569516-8BCD-40BF-BB0E-0C92399A397E}" srcOrd="1" destOrd="0" presId="urn:microsoft.com/office/officeart/2005/8/layout/target3"/>
    <dgm:cxn modelId="{14DBF270-8272-457D-9505-5FD2C01AB3E1}" type="presParOf" srcId="{3A4FECE5-7234-467B-BFEA-EB4873123F45}" destId="{58F25763-1083-4642-AA6D-F61936451849}" srcOrd="2" destOrd="0" presId="urn:microsoft.com/office/officeart/2005/8/layout/target3"/>
    <dgm:cxn modelId="{171D65F0-0D51-42F9-93A8-2CF9A1399DD5}" type="presParOf" srcId="{3A4FECE5-7234-467B-BFEA-EB4873123F45}" destId="{D2BB95F0-A61B-430E-A4DE-F1BFF705E503}" srcOrd="3" destOrd="0" presId="urn:microsoft.com/office/officeart/2005/8/layout/target3"/>
    <dgm:cxn modelId="{CC9083A1-5D66-4CE6-8FAC-4189CFFC8C3C}" type="presParOf" srcId="{3A4FECE5-7234-467B-BFEA-EB4873123F45}" destId="{3AC493DE-CD94-4AF7-864D-AD11EADD96E8}" srcOrd="4" destOrd="0" presId="urn:microsoft.com/office/officeart/2005/8/layout/target3"/>
    <dgm:cxn modelId="{9FB41130-98E3-4B3D-B123-9F10FBC0F7B1}" type="presParOf" srcId="{3A4FECE5-7234-467B-BFEA-EB4873123F45}" destId="{17C4D27E-5ABB-42DC-8E2B-3F8DB4C7FCCF}" srcOrd="5" destOrd="0" presId="urn:microsoft.com/office/officeart/2005/8/layout/target3"/>
    <dgm:cxn modelId="{15C79A54-2CF0-4BAA-ABB7-CD387E132D9E}" type="presParOf" srcId="{3A4FECE5-7234-467B-BFEA-EB4873123F45}" destId="{7D630000-7CA0-4707-8E76-D5B3FAFF5E37}" srcOrd="6" destOrd="0" presId="urn:microsoft.com/office/officeart/2005/8/layout/target3"/>
    <dgm:cxn modelId="{13A0C053-F2BA-481E-B263-FBBF5E02A5F0}" type="presParOf" srcId="{3A4FECE5-7234-467B-BFEA-EB4873123F45}" destId="{AE579CB6-8662-44BA-9F51-4A67FC106218}" srcOrd="7" destOrd="0" presId="urn:microsoft.com/office/officeart/2005/8/layout/target3"/>
    <dgm:cxn modelId="{5420AC03-9077-4083-9666-79A521AA81C5}" type="presParOf" srcId="{3A4FECE5-7234-467B-BFEA-EB4873123F45}" destId="{FBECA5C6-C922-4811-9AF2-2EDD52F90AAE}" srcOrd="8" destOrd="0" presId="urn:microsoft.com/office/officeart/2005/8/layout/target3"/>
    <dgm:cxn modelId="{BDA34BB4-D5F8-4A81-B218-456782F804CE}" type="presParOf" srcId="{3A4FECE5-7234-467B-BFEA-EB4873123F45}" destId="{96863564-EAE0-4569-AAF6-47BA32DE651E}" srcOrd="9" destOrd="0" presId="urn:microsoft.com/office/officeart/2005/8/layout/target3"/>
    <dgm:cxn modelId="{30532CAE-42B0-4727-B42F-BE1B509A14B7}" type="presParOf" srcId="{3A4FECE5-7234-467B-BFEA-EB4873123F45}" destId="{EE25F448-E696-419F-B1E8-737DA273FCEF}" srcOrd="10" destOrd="0" presId="urn:microsoft.com/office/officeart/2005/8/layout/target3"/>
    <dgm:cxn modelId="{2F1C9E1F-BF96-4010-B139-52DED547576C}" type="presParOf" srcId="{3A4FECE5-7234-467B-BFEA-EB4873123F45}" destId="{913EF527-532C-4B33-AFCB-A5B5C7F299D1}"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80333D-9B81-4CC5-A735-55BA9E4E709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0B3894CB-96C6-4BFA-A210-15FBB8BCECA8}">
      <dgm:prSet/>
      <dgm:spPr>
        <a:solidFill>
          <a:srgbClr val="002060"/>
        </a:solidFill>
      </dgm:spPr>
      <dgm:t>
        <a:bodyPr/>
        <a:lstStyle/>
        <a:p>
          <a:pPr rtl="0"/>
          <a:r>
            <a:rPr lang="es-CO" dirty="0" smtClean="0"/>
            <a:t>Al morir por los pecadores, Cristo manifestó un amor incomprensible; y a medida que el pecador lo contempla, este amor enternece el corazón, impresiona la mente e inspira contrición al alma. </a:t>
          </a:r>
          <a:r>
            <a:rPr lang="es-CO" u="sng" dirty="0" smtClean="0"/>
            <a:t>Es verdad que a veces los hombres se avergüenzan de sus cami­nos pecaminosos y abandonan algunos de sus malos hábitos antes de darse cuenta de que son atraídos a Cristo</a:t>
          </a:r>
          <a:r>
            <a:rPr lang="es-CO" dirty="0" smtClean="0"/>
            <a:t>. </a:t>
          </a:r>
          <a:endParaRPr lang="es-CO" dirty="0"/>
        </a:p>
      </dgm:t>
    </dgm:pt>
    <dgm:pt modelId="{85D6F674-8425-4790-8638-0C2BC82F85B4}" type="parTrans" cxnId="{31013A11-D1AB-4B72-A5F8-23ED1E2D00AA}">
      <dgm:prSet/>
      <dgm:spPr/>
      <dgm:t>
        <a:bodyPr/>
        <a:lstStyle/>
        <a:p>
          <a:endParaRPr lang="es-CO"/>
        </a:p>
      </dgm:t>
    </dgm:pt>
    <dgm:pt modelId="{14119366-8773-457B-84E9-AD261333127A}" type="sibTrans" cxnId="{31013A11-D1AB-4B72-A5F8-23ED1E2D00AA}">
      <dgm:prSet/>
      <dgm:spPr/>
      <dgm:t>
        <a:bodyPr/>
        <a:lstStyle/>
        <a:p>
          <a:endParaRPr lang="es-CO"/>
        </a:p>
      </dgm:t>
    </dgm:pt>
    <dgm:pt modelId="{F6B41F21-F88C-4F62-B362-B461498A4101}">
      <dgm:prSet/>
      <dgm:spPr>
        <a:solidFill>
          <a:srgbClr val="FF0000"/>
        </a:solidFill>
      </dgm:spPr>
      <dgm:t>
        <a:bodyPr/>
        <a:lstStyle/>
        <a:p>
          <a:pPr rtl="0"/>
          <a:r>
            <a:rPr lang="es-CO" dirty="0" smtClean="0"/>
            <a:t>Pero siempre que, animados de un sincero deseo de hacer el bien, hacen un esfuerzo por reformarse, </a:t>
          </a:r>
          <a:r>
            <a:rPr lang="es-CO" u="sng" dirty="0" smtClean="0"/>
            <a:t>es el poder de Cristo el que los está atrayendo</a:t>
          </a:r>
          <a:r>
            <a:rPr lang="es-CO" dirty="0" smtClean="0"/>
            <a:t>. </a:t>
          </a:r>
          <a:r>
            <a:rPr lang="es-CO" u="sng" dirty="0" smtClean="0"/>
            <a:t>Una influencia de la cual no se dan cuenta obra sobre su alma, su con­ciencia se vivifica y su conducta externa se enmienda</a:t>
          </a:r>
          <a:r>
            <a:rPr lang="es-CO" dirty="0" smtClean="0"/>
            <a:t>. </a:t>
          </a:r>
          <a:r>
            <a:rPr lang="es-CO" u="sng" dirty="0" smtClean="0"/>
            <a:t>Y cuando Cristo los induce a mirar su cruz y a contemplar a Aquel que fue traspasado por sus pecados, el mandamiento se graba en su concien­cia</a:t>
          </a:r>
          <a:r>
            <a:rPr lang="es-CO" dirty="0" smtClean="0"/>
            <a:t>. </a:t>
          </a:r>
          <a:endParaRPr lang="es-CO" dirty="0"/>
        </a:p>
      </dgm:t>
    </dgm:pt>
    <dgm:pt modelId="{CBCF01AA-48CB-49BB-BD5B-E16F71530960}" type="parTrans" cxnId="{1B78A420-5FEA-46EF-AA21-8DE74394696C}">
      <dgm:prSet/>
      <dgm:spPr/>
      <dgm:t>
        <a:bodyPr/>
        <a:lstStyle/>
        <a:p>
          <a:endParaRPr lang="es-CO"/>
        </a:p>
      </dgm:t>
    </dgm:pt>
    <dgm:pt modelId="{186EDA92-5A60-4FB5-BFA7-A5CFDD942542}" type="sibTrans" cxnId="{1B78A420-5FEA-46EF-AA21-8DE74394696C}">
      <dgm:prSet/>
      <dgm:spPr/>
      <dgm:t>
        <a:bodyPr/>
        <a:lstStyle/>
        <a:p>
          <a:endParaRPr lang="es-CO"/>
        </a:p>
      </dgm:t>
    </dgm:pt>
    <dgm:pt modelId="{8E962712-7FD9-4508-AA09-37E896814720}">
      <dgm:prSet/>
      <dgm:spPr>
        <a:solidFill>
          <a:srgbClr val="002060"/>
        </a:solidFill>
      </dgm:spPr>
      <dgm:t>
        <a:bodyPr/>
        <a:lstStyle/>
        <a:p>
          <a:pPr rtl="0"/>
          <a:r>
            <a:rPr lang="es-CO" dirty="0" smtClean="0"/>
            <a:t>Les es revelada la maldad de su vida, el pecado profundamente arraigado en su alma. </a:t>
          </a:r>
          <a:r>
            <a:rPr lang="es-CO" u="sng" dirty="0" smtClean="0"/>
            <a:t>Comienzan a entender algo de la justicia de Cristo, y exclaman:</a:t>
          </a:r>
          <a:r>
            <a:rPr lang="es-CO" dirty="0" smtClean="0"/>
            <a:t> “¿</a:t>
          </a:r>
          <a:r>
            <a:rPr lang="es-CO" b="1" dirty="0" smtClean="0"/>
            <a:t>Qué es el pecado, para que haya exigido tal sacrificio por la redención de su víctima</a:t>
          </a:r>
          <a:r>
            <a:rPr lang="es-CO" dirty="0" smtClean="0"/>
            <a:t>? ¿</a:t>
          </a:r>
          <a:r>
            <a:rPr lang="es-CO" b="1" dirty="0" smtClean="0"/>
            <a:t>Fueron necesarios todo este amor, todo este sufrimiento, toda esta humillación, para que no pereciéramos, sino que tuviésemos vida eterna</a:t>
          </a:r>
          <a:r>
            <a:rPr lang="es-CO" dirty="0" smtClean="0"/>
            <a:t>?”</a:t>
          </a:r>
          <a:endParaRPr lang="es-CO" dirty="0"/>
        </a:p>
      </dgm:t>
    </dgm:pt>
    <dgm:pt modelId="{5A54C946-7717-4317-ADDA-D19ADB5E9829}" type="parTrans" cxnId="{AEA671F5-2CC0-4C4D-8DBA-AE51A120ACF3}">
      <dgm:prSet/>
      <dgm:spPr/>
      <dgm:t>
        <a:bodyPr/>
        <a:lstStyle/>
        <a:p>
          <a:endParaRPr lang="es-CO"/>
        </a:p>
      </dgm:t>
    </dgm:pt>
    <dgm:pt modelId="{23B9AAF6-E524-4032-8751-D6696E2BCB69}" type="sibTrans" cxnId="{AEA671F5-2CC0-4C4D-8DBA-AE51A120ACF3}">
      <dgm:prSet/>
      <dgm:spPr/>
      <dgm:t>
        <a:bodyPr/>
        <a:lstStyle/>
        <a:p>
          <a:endParaRPr lang="es-CO"/>
        </a:p>
      </dgm:t>
    </dgm:pt>
    <dgm:pt modelId="{E1C096AD-E727-4C25-A37B-EEB5A322BD00}" type="pres">
      <dgm:prSet presAssocID="{EC80333D-9B81-4CC5-A735-55BA9E4E709A}" presName="Name0" presStyleCnt="0">
        <dgm:presLayoutVars>
          <dgm:dir/>
          <dgm:animLvl val="lvl"/>
          <dgm:resizeHandles val="exact"/>
        </dgm:presLayoutVars>
      </dgm:prSet>
      <dgm:spPr/>
      <dgm:t>
        <a:bodyPr/>
        <a:lstStyle/>
        <a:p>
          <a:endParaRPr lang="es-CO"/>
        </a:p>
      </dgm:t>
    </dgm:pt>
    <dgm:pt modelId="{056CA4E8-D3B9-41BF-BE5D-BF5B3C81DB7C}" type="pres">
      <dgm:prSet presAssocID="{0B3894CB-96C6-4BFA-A210-15FBB8BCECA8}" presName="linNode" presStyleCnt="0"/>
      <dgm:spPr/>
    </dgm:pt>
    <dgm:pt modelId="{7C10314A-DDE5-48C1-BF4F-DAD4797D9D2B}" type="pres">
      <dgm:prSet presAssocID="{0B3894CB-96C6-4BFA-A210-15FBB8BCECA8}" presName="parentText" presStyleLbl="node1" presStyleIdx="0" presStyleCnt="3" custScaleX="272218">
        <dgm:presLayoutVars>
          <dgm:chMax val="1"/>
          <dgm:bulletEnabled val="1"/>
        </dgm:presLayoutVars>
      </dgm:prSet>
      <dgm:spPr/>
      <dgm:t>
        <a:bodyPr/>
        <a:lstStyle/>
        <a:p>
          <a:endParaRPr lang="es-CO"/>
        </a:p>
      </dgm:t>
    </dgm:pt>
    <dgm:pt modelId="{55CC6CA5-41E8-41C4-829D-547B7A6221F8}" type="pres">
      <dgm:prSet presAssocID="{14119366-8773-457B-84E9-AD261333127A}" presName="sp" presStyleCnt="0"/>
      <dgm:spPr/>
    </dgm:pt>
    <dgm:pt modelId="{4704F913-4461-472B-BB9A-E36D51224494}" type="pres">
      <dgm:prSet presAssocID="{F6B41F21-F88C-4F62-B362-B461498A4101}" presName="linNode" presStyleCnt="0"/>
      <dgm:spPr/>
    </dgm:pt>
    <dgm:pt modelId="{B9029365-3346-45F8-8786-82E9F76F0F75}" type="pres">
      <dgm:prSet presAssocID="{F6B41F21-F88C-4F62-B362-B461498A4101}" presName="parentText" presStyleLbl="node1" presStyleIdx="1" presStyleCnt="3" custScaleX="277778">
        <dgm:presLayoutVars>
          <dgm:chMax val="1"/>
          <dgm:bulletEnabled val="1"/>
        </dgm:presLayoutVars>
      </dgm:prSet>
      <dgm:spPr/>
      <dgm:t>
        <a:bodyPr/>
        <a:lstStyle/>
        <a:p>
          <a:endParaRPr lang="es-CO"/>
        </a:p>
      </dgm:t>
    </dgm:pt>
    <dgm:pt modelId="{4612E417-F4CC-4929-A141-F9C93DCE2B82}" type="pres">
      <dgm:prSet presAssocID="{186EDA92-5A60-4FB5-BFA7-A5CFDD942542}" presName="sp" presStyleCnt="0"/>
      <dgm:spPr/>
    </dgm:pt>
    <dgm:pt modelId="{6A61C5C4-2D9C-4F5C-8BCC-ABCC0C006B63}" type="pres">
      <dgm:prSet presAssocID="{8E962712-7FD9-4508-AA09-37E896814720}" presName="linNode" presStyleCnt="0"/>
      <dgm:spPr/>
    </dgm:pt>
    <dgm:pt modelId="{22F473AE-27E0-4536-848E-86F58F44E832}" type="pres">
      <dgm:prSet presAssocID="{8E962712-7FD9-4508-AA09-37E896814720}" presName="parentText" presStyleLbl="node1" presStyleIdx="2" presStyleCnt="3" custScaleX="277778">
        <dgm:presLayoutVars>
          <dgm:chMax val="1"/>
          <dgm:bulletEnabled val="1"/>
        </dgm:presLayoutVars>
      </dgm:prSet>
      <dgm:spPr/>
      <dgm:t>
        <a:bodyPr/>
        <a:lstStyle/>
        <a:p>
          <a:endParaRPr lang="es-CO"/>
        </a:p>
      </dgm:t>
    </dgm:pt>
  </dgm:ptLst>
  <dgm:cxnLst>
    <dgm:cxn modelId="{AEA671F5-2CC0-4C4D-8DBA-AE51A120ACF3}" srcId="{EC80333D-9B81-4CC5-A735-55BA9E4E709A}" destId="{8E962712-7FD9-4508-AA09-37E896814720}" srcOrd="2" destOrd="0" parTransId="{5A54C946-7717-4317-ADDA-D19ADB5E9829}" sibTransId="{23B9AAF6-E524-4032-8751-D6696E2BCB69}"/>
    <dgm:cxn modelId="{0DD99E26-744A-4E56-A044-66EFF2AACA7F}" type="presOf" srcId="{EC80333D-9B81-4CC5-A735-55BA9E4E709A}" destId="{E1C096AD-E727-4C25-A37B-EEB5A322BD00}" srcOrd="0" destOrd="0" presId="urn:microsoft.com/office/officeart/2005/8/layout/vList5"/>
    <dgm:cxn modelId="{31013A11-D1AB-4B72-A5F8-23ED1E2D00AA}" srcId="{EC80333D-9B81-4CC5-A735-55BA9E4E709A}" destId="{0B3894CB-96C6-4BFA-A210-15FBB8BCECA8}" srcOrd="0" destOrd="0" parTransId="{85D6F674-8425-4790-8638-0C2BC82F85B4}" sibTransId="{14119366-8773-457B-84E9-AD261333127A}"/>
    <dgm:cxn modelId="{46548EF6-E7FC-493E-8103-9E169D0E15A8}" type="presOf" srcId="{0B3894CB-96C6-4BFA-A210-15FBB8BCECA8}" destId="{7C10314A-DDE5-48C1-BF4F-DAD4797D9D2B}" srcOrd="0" destOrd="0" presId="urn:microsoft.com/office/officeart/2005/8/layout/vList5"/>
    <dgm:cxn modelId="{6955ECE0-6534-4810-924A-D6A7E58A44B3}" type="presOf" srcId="{8E962712-7FD9-4508-AA09-37E896814720}" destId="{22F473AE-27E0-4536-848E-86F58F44E832}" srcOrd="0" destOrd="0" presId="urn:microsoft.com/office/officeart/2005/8/layout/vList5"/>
    <dgm:cxn modelId="{EA5B1E05-2182-49FC-B2EE-B18F4C930205}" type="presOf" srcId="{F6B41F21-F88C-4F62-B362-B461498A4101}" destId="{B9029365-3346-45F8-8786-82E9F76F0F75}" srcOrd="0" destOrd="0" presId="urn:microsoft.com/office/officeart/2005/8/layout/vList5"/>
    <dgm:cxn modelId="{1B78A420-5FEA-46EF-AA21-8DE74394696C}" srcId="{EC80333D-9B81-4CC5-A735-55BA9E4E709A}" destId="{F6B41F21-F88C-4F62-B362-B461498A4101}" srcOrd="1" destOrd="0" parTransId="{CBCF01AA-48CB-49BB-BD5B-E16F71530960}" sibTransId="{186EDA92-5A60-4FB5-BFA7-A5CFDD942542}"/>
    <dgm:cxn modelId="{F79A139B-5FE4-451C-A383-D2C4A7E8A9C1}" type="presParOf" srcId="{E1C096AD-E727-4C25-A37B-EEB5A322BD00}" destId="{056CA4E8-D3B9-41BF-BE5D-BF5B3C81DB7C}" srcOrd="0" destOrd="0" presId="urn:microsoft.com/office/officeart/2005/8/layout/vList5"/>
    <dgm:cxn modelId="{26F44EB9-C247-4497-99B2-0CE2CEE9431C}" type="presParOf" srcId="{056CA4E8-D3B9-41BF-BE5D-BF5B3C81DB7C}" destId="{7C10314A-DDE5-48C1-BF4F-DAD4797D9D2B}" srcOrd="0" destOrd="0" presId="urn:microsoft.com/office/officeart/2005/8/layout/vList5"/>
    <dgm:cxn modelId="{A3AB0861-B208-4EF4-BAB6-30649ED6EB5C}" type="presParOf" srcId="{E1C096AD-E727-4C25-A37B-EEB5A322BD00}" destId="{55CC6CA5-41E8-41C4-829D-547B7A6221F8}" srcOrd="1" destOrd="0" presId="urn:microsoft.com/office/officeart/2005/8/layout/vList5"/>
    <dgm:cxn modelId="{A7040563-6F18-437F-A90C-353D99F47A75}" type="presParOf" srcId="{E1C096AD-E727-4C25-A37B-EEB5A322BD00}" destId="{4704F913-4461-472B-BB9A-E36D51224494}" srcOrd="2" destOrd="0" presId="urn:microsoft.com/office/officeart/2005/8/layout/vList5"/>
    <dgm:cxn modelId="{315C5080-0F1A-4E58-96A1-F489655CFCD5}" type="presParOf" srcId="{4704F913-4461-472B-BB9A-E36D51224494}" destId="{B9029365-3346-45F8-8786-82E9F76F0F75}" srcOrd="0" destOrd="0" presId="urn:microsoft.com/office/officeart/2005/8/layout/vList5"/>
    <dgm:cxn modelId="{FD552659-7C82-4824-BBFF-B94EE75E873F}" type="presParOf" srcId="{E1C096AD-E727-4C25-A37B-EEB5A322BD00}" destId="{4612E417-F4CC-4929-A141-F9C93DCE2B82}" srcOrd="3" destOrd="0" presId="urn:microsoft.com/office/officeart/2005/8/layout/vList5"/>
    <dgm:cxn modelId="{039D1ECE-0A7B-4689-B718-64311ED7041A}" type="presParOf" srcId="{E1C096AD-E727-4C25-A37B-EEB5A322BD00}" destId="{6A61C5C4-2D9C-4F5C-8BCC-ABCC0C006B63}" srcOrd="4" destOrd="0" presId="urn:microsoft.com/office/officeart/2005/8/layout/vList5"/>
    <dgm:cxn modelId="{A1779691-7CCC-416A-B81C-149F492900A6}" type="presParOf" srcId="{6A61C5C4-2D9C-4F5C-8BCC-ABCC0C006B63}" destId="{22F473AE-27E0-4536-848E-86F58F44E832}"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80B66E5-0837-467F-B344-D6EF5B371F86}"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14F1FA5E-3642-4B8A-83C2-68E3681D300D}">
      <dgm:prSet custT="1"/>
      <dgm:spPr>
        <a:solidFill>
          <a:schemeClr val="accent4">
            <a:lumMod val="40000"/>
            <a:lumOff val="60000"/>
            <a:alpha val="90000"/>
          </a:schemeClr>
        </a:solidFill>
      </dgm:spPr>
      <dgm:t>
        <a:bodyPr/>
        <a:lstStyle/>
        <a:p>
          <a:pPr rtl="0"/>
          <a:r>
            <a:rPr lang="es-CO" sz="2000" dirty="0" smtClean="0"/>
            <a:t>Entonces conoceremos que nuestra propia justicia es en verdad como trapos de inmundicia y que sola­mente la sangre de Cristo puede limpiarnos de la contaminación del pecado y renovar nuestro corazón a la semejanza del Señor. </a:t>
          </a:r>
          <a:endParaRPr lang="es-CO" sz="2000" dirty="0"/>
        </a:p>
      </dgm:t>
    </dgm:pt>
    <dgm:pt modelId="{3E615A0B-EEAA-433D-A70D-B216B0F5CD33}" type="parTrans" cxnId="{CC855CD5-FD82-4D23-9740-352A84CB80EC}">
      <dgm:prSet/>
      <dgm:spPr/>
      <dgm:t>
        <a:bodyPr/>
        <a:lstStyle/>
        <a:p>
          <a:endParaRPr lang="es-CO"/>
        </a:p>
      </dgm:t>
    </dgm:pt>
    <dgm:pt modelId="{A0F4FD4B-9222-4C2F-A071-3EA4CCB498FA}" type="sibTrans" cxnId="{CC855CD5-FD82-4D23-9740-352A84CB80EC}">
      <dgm:prSet/>
      <dgm:spPr/>
      <dgm:t>
        <a:bodyPr/>
        <a:lstStyle/>
        <a:p>
          <a:endParaRPr lang="es-CO"/>
        </a:p>
      </dgm:t>
    </dgm:pt>
    <dgm:pt modelId="{E5DAFF43-1670-4E97-8BB1-8D0614FF88F5}">
      <dgm:prSet custT="1"/>
      <dgm:spPr/>
      <dgm:t>
        <a:bodyPr/>
        <a:lstStyle/>
        <a:p>
          <a:pPr rtl="0"/>
          <a:r>
            <a:rPr lang="es-CO" sz="1800" dirty="0" smtClean="0"/>
            <a:t>Un rayo de la gloria de Dios, una vislumbre de la pureza de Cristo, que penetre en el alma, hace dolorosamente visible toda mancha de pecado, y descubre la deformidad y los defectos del carácter humano. Hace patentes los deseos profanos, la incredulidad del corazón y la impureza de los labios</a:t>
          </a:r>
          <a:r>
            <a:rPr lang="es-CO" sz="1400" dirty="0" smtClean="0"/>
            <a:t>. </a:t>
          </a:r>
          <a:endParaRPr lang="es-CO" sz="1400" dirty="0"/>
        </a:p>
      </dgm:t>
    </dgm:pt>
    <dgm:pt modelId="{1BC5CC7E-2C18-4C48-9E6B-8FB2C6A0ACB3}" type="parTrans" cxnId="{B397366A-4640-4D09-B91A-3931B6AED180}">
      <dgm:prSet/>
      <dgm:spPr/>
      <dgm:t>
        <a:bodyPr/>
        <a:lstStyle/>
        <a:p>
          <a:endParaRPr lang="es-CO"/>
        </a:p>
      </dgm:t>
    </dgm:pt>
    <dgm:pt modelId="{F7A604F1-7EA2-428A-83C6-F0C0A33425DD}" type="sibTrans" cxnId="{B397366A-4640-4D09-B91A-3931B6AED180}">
      <dgm:prSet/>
      <dgm:spPr/>
      <dgm:t>
        <a:bodyPr/>
        <a:lstStyle/>
        <a:p>
          <a:endParaRPr lang="es-CO"/>
        </a:p>
      </dgm:t>
    </dgm:pt>
    <dgm:pt modelId="{09C89F22-B041-4295-B86C-4403084B3E8D}">
      <dgm:prSet custT="1"/>
      <dgm:spPr>
        <a:solidFill>
          <a:schemeClr val="accent4">
            <a:lumMod val="40000"/>
            <a:lumOff val="60000"/>
            <a:alpha val="90000"/>
          </a:schemeClr>
        </a:solidFill>
      </dgm:spPr>
      <dgm:t>
        <a:bodyPr/>
        <a:lstStyle/>
        <a:p>
          <a:pPr rtl="0"/>
          <a:r>
            <a:rPr lang="es-CO" sz="2000" dirty="0" smtClean="0"/>
            <a:t>Los actos de deslealtad por los cuales el pecador anula la ley de Dios quedan expuestos a su vista, y su espíritu se aflige y se oprime bajo la influencia escrutadora del Espíritu de Dios. En presencia del carácter puro y sin mancha de Cristo, el transgresor se aborrece a sí mismo. </a:t>
          </a:r>
          <a:endParaRPr lang="es-CO" sz="2000" dirty="0"/>
        </a:p>
      </dgm:t>
    </dgm:pt>
    <dgm:pt modelId="{CF46F2AF-D74C-443B-B6D0-71266CF0920D}" type="parTrans" cxnId="{A5C350B5-99E3-46C3-B8DD-25597C7D4F3C}">
      <dgm:prSet/>
      <dgm:spPr/>
      <dgm:t>
        <a:bodyPr/>
        <a:lstStyle/>
        <a:p>
          <a:endParaRPr lang="es-CO"/>
        </a:p>
      </dgm:t>
    </dgm:pt>
    <dgm:pt modelId="{FDEE7261-D4C3-4D83-B90A-6ADFD18E6E55}" type="sibTrans" cxnId="{A5C350B5-99E3-46C3-B8DD-25597C7D4F3C}">
      <dgm:prSet/>
      <dgm:spPr/>
      <dgm:t>
        <a:bodyPr/>
        <a:lstStyle/>
        <a:p>
          <a:endParaRPr lang="es-CO"/>
        </a:p>
      </dgm:t>
    </dgm:pt>
    <dgm:pt modelId="{477534CE-AFD6-45EB-8E23-7B9413A9F164}" type="pres">
      <dgm:prSet presAssocID="{680B66E5-0837-467F-B344-D6EF5B371F86}" presName="compositeShape" presStyleCnt="0">
        <dgm:presLayoutVars>
          <dgm:dir/>
          <dgm:resizeHandles/>
        </dgm:presLayoutVars>
      </dgm:prSet>
      <dgm:spPr/>
      <dgm:t>
        <a:bodyPr/>
        <a:lstStyle/>
        <a:p>
          <a:endParaRPr lang="es-CO"/>
        </a:p>
      </dgm:t>
    </dgm:pt>
    <dgm:pt modelId="{2F48B65B-CBB5-4787-9A10-C8D3624F5C3F}" type="pres">
      <dgm:prSet presAssocID="{680B66E5-0837-467F-B344-D6EF5B371F86}" presName="pyramid" presStyleLbl="node1" presStyleIdx="0" presStyleCnt="1" custLinFactNeighborX="-1135"/>
      <dgm:spPr>
        <a:solidFill>
          <a:schemeClr val="accent2">
            <a:lumMod val="60000"/>
            <a:lumOff val="40000"/>
          </a:schemeClr>
        </a:solidFill>
      </dgm:spPr>
    </dgm:pt>
    <dgm:pt modelId="{E9C12AF6-2922-43EF-8401-B0A17C414CEE}" type="pres">
      <dgm:prSet presAssocID="{680B66E5-0837-467F-B344-D6EF5B371F86}" presName="theList" presStyleCnt="0"/>
      <dgm:spPr/>
    </dgm:pt>
    <dgm:pt modelId="{3F0C2360-E44B-4A46-94A5-67DE2E7EF595}" type="pres">
      <dgm:prSet presAssocID="{14F1FA5E-3642-4B8A-83C2-68E3681D300D}" presName="aNode" presStyleLbl="fgAcc1" presStyleIdx="0" presStyleCnt="3" custScaleX="150005">
        <dgm:presLayoutVars>
          <dgm:bulletEnabled val="1"/>
        </dgm:presLayoutVars>
      </dgm:prSet>
      <dgm:spPr/>
      <dgm:t>
        <a:bodyPr/>
        <a:lstStyle/>
        <a:p>
          <a:endParaRPr lang="es-CO"/>
        </a:p>
      </dgm:t>
    </dgm:pt>
    <dgm:pt modelId="{FC189680-D061-4EBF-B336-27E224C6EB2F}" type="pres">
      <dgm:prSet presAssocID="{14F1FA5E-3642-4B8A-83C2-68E3681D300D}" presName="aSpace" presStyleCnt="0"/>
      <dgm:spPr/>
    </dgm:pt>
    <dgm:pt modelId="{68E4306A-892A-436E-8D36-EA58D2E18E24}" type="pres">
      <dgm:prSet presAssocID="{E5DAFF43-1670-4E97-8BB1-8D0614FF88F5}" presName="aNode" presStyleLbl="fgAcc1" presStyleIdx="1" presStyleCnt="3" custScaleX="167894">
        <dgm:presLayoutVars>
          <dgm:bulletEnabled val="1"/>
        </dgm:presLayoutVars>
      </dgm:prSet>
      <dgm:spPr/>
      <dgm:t>
        <a:bodyPr/>
        <a:lstStyle/>
        <a:p>
          <a:endParaRPr lang="es-CO"/>
        </a:p>
      </dgm:t>
    </dgm:pt>
    <dgm:pt modelId="{BE0CF757-A4F6-4F48-A14F-5783B43D0D49}" type="pres">
      <dgm:prSet presAssocID="{E5DAFF43-1670-4E97-8BB1-8D0614FF88F5}" presName="aSpace" presStyleCnt="0"/>
      <dgm:spPr/>
    </dgm:pt>
    <dgm:pt modelId="{FC39DA73-4C94-416C-A339-9745CF53632B}" type="pres">
      <dgm:prSet presAssocID="{09C89F22-B041-4295-B86C-4403084B3E8D}" presName="aNode" presStyleLbl="fgAcc1" presStyleIdx="2" presStyleCnt="3" custScaleX="175660">
        <dgm:presLayoutVars>
          <dgm:bulletEnabled val="1"/>
        </dgm:presLayoutVars>
      </dgm:prSet>
      <dgm:spPr/>
      <dgm:t>
        <a:bodyPr/>
        <a:lstStyle/>
        <a:p>
          <a:endParaRPr lang="es-CO"/>
        </a:p>
      </dgm:t>
    </dgm:pt>
    <dgm:pt modelId="{9E7023CE-7985-4703-A5E9-5A16034F1A69}" type="pres">
      <dgm:prSet presAssocID="{09C89F22-B041-4295-B86C-4403084B3E8D}" presName="aSpace" presStyleCnt="0"/>
      <dgm:spPr/>
    </dgm:pt>
  </dgm:ptLst>
  <dgm:cxnLst>
    <dgm:cxn modelId="{9B43A0CF-6736-425D-B566-C58F0015773D}" type="presOf" srcId="{E5DAFF43-1670-4E97-8BB1-8D0614FF88F5}" destId="{68E4306A-892A-436E-8D36-EA58D2E18E24}" srcOrd="0" destOrd="0" presId="urn:microsoft.com/office/officeart/2005/8/layout/pyramid2"/>
    <dgm:cxn modelId="{C76B8D01-1633-4285-B059-E6999D12BF9F}" type="presOf" srcId="{14F1FA5E-3642-4B8A-83C2-68E3681D300D}" destId="{3F0C2360-E44B-4A46-94A5-67DE2E7EF595}" srcOrd="0" destOrd="0" presId="urn:microsoft.com/office/officeart/2005/8/layout/pyramid2"/>
    <dgm:cxn modelId="{F573DE48-FF49-4B12-AF09-8A8A5EC505CE}" type="presOf" srcId="{09C89F22-B041-4295-B86C-4403084B3E8D}" destId="{FC39DA73-4C94-416C-A339-9745CF53632B}" srcOrd="0" destOrd="0" presId="urn:microsoft.com/office/officeart/2005/8/layout/pyramid2"/>
    <dgm:cxn modelId="{C60C5ACA-239A-49B7-A81A-BD315BE5F2F3}" type="presOf" srcId="{680B66E5-0837-467F-B344-D6EF5B371F86}" destId="{477534CE-AFD6-45EB-8E23-7B9413A9F164}" srcOrd="0" destOrd="0" presId="urn:microsoft.com/office/officeart/2005/8/layout/pyramid2"/>
    <dgm:cxn modelId="{A5C350B5-99E3-46C3-B8DD-25597C7D4F3C}" srcId="{680B66E5-0837-467F-B344-D6EF5B371F86}" destId="{09C89F22-B041-4295-B86C-4403084B3E8D}" srcOrd="2" destOrd="0" parTransId="{CF46F2AF-D74C-443B-B6D0-71266CF0920D}" sibTransId="{FDEE7261-D4C3-4D83-B90A-6ADFD18E6E55}"/>
    <dgm:cxn modelId="{CC855CD5-FD82-4D23-9740-352A84CB80EC}" srcId="{680B66E5-0837-467F-B344-D6EF5B371F86}" destId="{14F1FA5E-3642-4B8A-83C2-68E3681D300D}" srcOrd="0" destOrd="0" parTransId="{3E615A0B-EEAA-433D-A70D-B216B0F5CD33}" sibTransId="{A0F4FD4B-9222-4C2F-A071-3EA4CCB498FA}"/>
    <dgm:cxn modelId="{B397366A-4640-4D09-B91A-3931B6AED180}" srcId="{680B66E5-0837-467F-B344-D6EF5B371F86}" destId="{E5DAFF43-1670-4E97-8BB1-8D0614FF88F5}" srcOrd="1" destOrd="0" parTransId="{1BC5CC7E-2C18-4C48-9E6B-8FB2C6A0ACB3}" sibTransId="{F7A604F1-7EA2-428A-83C6-F0C0A33425DD}"/>
    <dgm:cxn modelId="{1445F59A-0C81-4885-9A3D-3CE17604C525}" type="presParOf" srcId="{477534CE-AFD6-45EB-8E23-7B9413A9F164}" destId="{2F48B65B-CBB5-4787-9A10-C8D3624F5C3F}" srcOrd="0" destOrd="0" presId="urn:microsoft.com/office/officeart/2005/8/layout/pyramid2"/>
    <dgm:cxn modelId="{DF3D6712-131F-4562-AC1C-5DA437130D1B}" type="presParOf" srcId="{477534CE-AFD6-45EB-8E23-7B9413A9F164}" destId="{E9C12AF6-2922-43EF-8401-B0A17C414CEE}" srcOrd="1" destOrd="0" presId="urn:microsoft.com/office/officeart/2005/8/layout/pyramid2"/>
    <dgm:cxn modelId="{8F0BE8F3-09F8-4E04-9D49-5F2EB4E27DC6}" type="presParOf" srcId="{E9C12AF6-2922-43EF-8401-B0A17C414CEE}" destId="{3F0C2360-E44B-4A46-94A5-67DE2E7EF595}" srcOrd="0" destOrd="0" presId="urn:microsoft.com/office/officeart/2005/8/layout/pyramid2"/>
    <dgm:cxn modelId="{53171D84-2798-40A4-83A7-E4BD03EAE395}" type="presParOf" srcId="{E9C12AF6-2922-43EF-8401-B0A17C414CEE}" destId="{FC189680-D061-4EBF-B336-27E224C6EB2F}" srcOrd="1" destOrd="0" presId="urn:microsoft.com/office/officeart/2005/8/layout/pyramid2"/>
    <dgm:cxn modelId="{5B4C41DF-1B36-4A5F-A884-4CB89164E8DF}" type="presParOf" srcId="{E9C12AF6-2922-43EF-8401-B0A17C414CEE}" destId="{68E4306A-892A-436E-8D36-EA58D2E18E24}" srcOrd="2" destOrd="0" presId="urn:microsoft.com/office/officeart/2005/8/layout/pyramid2"/>
    <dgm:cxn modelId="{1F430403-AD57-4954-B040-7ED3E972BEE9}" type="presParOf" srcId="{E9C12AF6-2922-43EF-8401-B0A17C414CEE}" destId="{BE0CF757-A4F6-4F48-A14F-5783B43D0D49}" srcOrd="3" destOrd="0" presId="urn:microsoft.com/office/officeart/2005/8/layout/pyramid2"/>
    <dgm:cxn modelId="{1F52A74B-E6C7-4A7D-9E8F-EEC01460A3A9}" type="presParOf" srcId="{E9C12AF6-2922-43EF-8401-B0A17C414CEE}" destId="{FC39DA73-4C94-416C-A339-9745CF53632B}" srcOrd="4" destOrd="0" presId="urn:microsoft.com/office/officeart/2005/8/layout/pyramid2"/>
    <dgm:cxn modelId="{2B20F602-385F-4D55-B86E-5D86230A1C8B}" type="presParOf" srcId="{E9C12AF6-2922-43EF-8401-B0A17C414CEE}" destId="{9E7023CE-7985-4703-A5E9-5A16034F1A69}"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E095898-9049-495A-B4D6-CD13BDEAD24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93AB2A05-A449-498F-9279-8DA3238CFCBA}">
      <dgm:prSet/>
      <dgm:spPr>
        <a:solidFill>
          <a:schemeClr val="accent2">
            <a:lumMod val="75000"/>
          </a:schemeClr>
        </a:solidFill>
      </dgm:spPr>
      <dgm:t>
        <a:bodyPr/>
        <a:lstStyle/>
        <a:p>
          <a:pPr rtl="0"/>
          <a:r>
            <a:rPr lang="es-CO" dirty="0" smtClean="0"/>
            <a:t>Cuando el profeta Daniel contempló la gloria que rodeaba al mensajero celestial que se le había enviado, se sintió abrumado por su propia debilidad e imperfección. Describiendo el efecto de la maravillosa escena, relató: “No quedó en mí esfuerzo, y mi lozanía se me demudó en palidez de muerte, y no retuve fuerza alguna.”</a:t>
          </a:r>
          <a:endParaRPr lang="es-CO" dirty="0"/>
        </a:p>
      </dgm:t>
    </dgm:pt>
    <dgm:pt modelId="{B2CE53EE-4F3F-49B6-8389-D0FED91DC1D1}" type="parTrans" cxnId="{7E1A18B2-DA5C-4F92-B552-699D4BA4AE2A}">
      <dgm:prSet/>
      <dgm:spPr/>
      <dgm:t>
        <a:bodyPr/>
        <a:lstStyle/>
        <a:p>
          <a:endParaRPr lang="es-CO"/>
        </a:p>
      </dgm:t>
    </dgm:pt>
    <dgm:pt modelId="{C4CFA02B-499A-471E-8B56-2D0CCD67836B}" type="sibTrans" cxnId="{7E1A18B2-DA5C-4F92-B552-699D4BA4AE2A}">
      <dgm:prSet/>
      <dgm:spPr/>
      <dgm:t>
        <a:bodyPr/>
        <a:lstStyle/>
        <a:p>
          <a:endParaRPr lang="es-CO"/>
        </a:p>
      </dgm:t>
    </dgm:pt>
    <dgm:pt modelId="{86C7A5F4-2B15-4563-82C9-60242CFB3194}">
      <dgm:prSet/>
      <dgm:spPr>
        <a:solidFill>
          <a:schemeClr val="accent2">
            <a:lumMod val="75000"/>
          </a:schemeClr>
        </a:solidFill>
      </dgm:spPr>
      <dgm:t>
        <a:bodyPr/>
        <a:lstStyle/>
        <a:p>
          <a:pPr rtl="0"/>
          <a:r>
            <a:rPr lang="es-CO" dirty="0" smtClean="0"/>
            <a:t>El alma así conmovida odiará su egoísmo y amor propio, y mediante la justicia de Cristo buscará la pureza de corazón que armoniza con la ley de Dios y con el carácter de Cristo. El apóstol Pablo dice que “</a:t>
          </a:r>
          <a:r>
            <a:rPr lang="es-CO" u="sng" dirty="0" smtClean="0"/>
            <a:t>en cuanto a justicia que haya en la ley</a:t>
          </a:r>
          <a:r>
            <a:rPr lang="es-CO" dirty="0" smtClean="0"/>
            <a:t>,” es decir, en lo referente a las obras externas, era “</a:t>
          </a:r>
          <a:r>
            <a:rPr lang="es-CO" u="sng" dirty="0" smtClean="0"/>
            <a:t>irreprensible</a:t>
          </a:r>
          <a:r>
            <a:rPr lang="es-CO" dirty="0" smtClean="0"/>
            <a:t>,”</a:t>
          </a:r>
          <a:endParaRPr lang="es-CO" dirty="0"/>
        </a:p>
      </dgm:t>
    </dgm:pt>
    <dgm:pt modelId="{25E8D4C9-B11D-4430-B179-F9C2A2A00B88}" type="parTrans" cxnId="{53C1D6C2-7EA3-4975-90E9-BC0445455D01}">
      <dgm:prSet/>
      <dgm:spPr/>
      <dgm:t>
        <a:bodyPr/>
        <a:lstStyle/>
        <a:p>
          <a:endParaRPr lang="es-CO"/>
        </a:p>
      </dgm:t>
    </dgm:pt>
    <dgm:pt modelId="{C8AADC01-CAF3-46D4-BA2E-99256A38FE9F}" type="sibTrans" cxnId="{53C1D6C2-7EA3-4975-90E9-BC0445455D01}">
      <dgm:prSet/>
      <dgm:spPr/>
      <dgm:t>
        <a:bodyPr/>
        <a:lstStyle/>
        <a:p>
          <a:endParaRPr lang="es-CO"/>
        </a:p>
      </dgm:t>
    </dgm:pt>
    <dgm:pt modelId="{56DE208A-830A-493D-9B60-00A5B3BE59A8}" type="pres">
      <dgm:prSet presAssocID="{6E095898-9049-495A-B4D6-CD13BDEAD24C}" presName="linear" presStyleCnt="0">
        <dgm:presLayoutVars>
          <dgm:animLvl val="lvl"/>
          <dgm:resizeHandles val="exact"/>
        </dgm:presLayoutVars>
      </dgm:prSet>
      <dgm:spPr/>
      <dgm:t>
        <a:bodyPr/>
        <a:lstStyle/>
        <a:p>
          <a:endParaRPr lang="es-CO"/>
        </a:p>
      </dgm:t>
    </dgm:pt>
    <dgm:pt modelId="{8579847C-64C2-4683-A313-33722A5A7654}" type="pres">
      <dgm:prSet presAssocID="{93AB2A05-A449-498F-9279-8DA3238CFCBA}" presName="parentText" presStyleLbl="node1" presStyleIdx="0" presStyleCnt="2">
        <dgm:presLayoutVars>
          <dgm:chMax val="0"/>
          <dgm:bulletEnabled val="1"/>
        </dgm:presLayoutVars>
      </dgm:prSet>
      <dgm:spPr/>
      <dgm:t>
        <a:bodyPr/>
        <a:lstStyle/>
        <a:p>
          <a:endParaRPr lang="es-CO"/>
        </a:p>
      </dgm:t>
    </dgm:pt>
    <dgm:pt modelId="{E1F1AB51-F3DD-4B5D-BFC9-33EB985CBD29}" type="pres">
      <dgm:prSet presAssocID="{C4CFA02B-499A-471E-8B56-2D0CCD67836B}" presName="spacer" presStyleCnt="0"/>
      <dgm:spPr/>
    </dgm:pt>
    <dgm:pt modelId="{B8F812E7-6309-43C8-969E-FF6CB19CA6B9}" type="pres">
      <dgm:prSet presAssocID="{86C7A5F4-2B15-4563-82C9-60242CFB3194}" presName="parentText" presStyleLbl="node1" presStyleIdx="1" presStyleCnt="2">
        <dgm:presLayoutVars>
          <dgm:chMax val="0"/>
          <dgm:bulletEnabled val="1"/>
        </dgm:presLayoutVars>
      </dgm:prSet>
      <dgm:spPr/>
      <dgm:t>
        <a:bodyPr/>
        <a:lstStyle/>
        <a:p>
          <a:endParaRPr lang="es-CO"/>
        </a:p>
      </dgm:t>
    </dgm:pt>
  </dgm:ptLst>
  <dgm:cxnLst>
    <dgm:cxn modelId="{53C1D6C2-7EA3-4975-90E9-BC0445455D01}" srcId="{6E095898-9049-495A-B4D6-CD13BDEAD24C}" destId="{86C7A5F4-2B15-4563-82C9-60242CFB3194}" srcOrd="1" destOrd="0" parTransId="{25E8D4C9-B11D-4430-B179-F9C2A2A00B88}" sibTransId="{C8AADC01-CAF3-46D4-BA2E-99256A38FE9F}"/>
    <dgm:cxn modelId="{D2E87F39-3696-496E-B744-9DF328917CEF}" type="presOf" srcId="{86C7A5F4-2B15-4563-82C9-60242CFB3194}" destId="{B8F812E7-6309-43C8-969E-FF6CB19CA6B9}" srcOrd="0" destOrd="0" presId="urn:microsoft.com/office/officeart/2005/8/layout/vList2"/>
    <dgm:cxn modelId="{436960E5-91BD-4687-B810-36894AB68C20}" type="presOf" srcId="{93AB2A05-A449-498F-9279-8DA3238CFCBA}" destId="{8579847C-64C2-4683-A313-33722A5A7654}" srcOrd="0" destOrd="0" presId="urn:microsoft.com/office/officeart/2005/8/layout/vList2"/>
    <dgm:cxn modelId="{7E1A18B2-DA5C-4F92-B552-699D4BA4AE2A}" srcId="{6E095898-9049-495A-B4D6-CD13BDEAD24C}" destId="{93AB2A05-A449-498F-9279-8DA3238CFCBA}" srcOrd="0" destOrd="0" parTransId="{B2CE53EE-4F3F-49B6-8389-D0FED91DC1D1}" sibTransId="{C4CFA02B-499A-471E-8B56-2D0CCD67836B}"/>
    <dgm:cxn modelId="{DD51614A-4CBC-400A-97B8-9E8237ACECEC}" type="presOf" srcId="{6E095898-9049-495A-B4D6-CD13BDEAD24C}" destId="{56DE208A-830A-493D-9B60-00A5B3BE59A8}" srcOrd="0" destOrd="0" presId="urn:microsoft.com/office/officeart/2005/8/layout/vList2"/>
    <dgm:cxn modelId="{88A526CF-7BC5-41AB-80E4-ABFA9F0419F0}" type="presParOf" srcId="{56DE208A-830A-493D-9B60-00A5B3BE59A8}" destId="{8579847C-64C2-4683-A313-33722A5A7654}" srcOrd="0" destOrd="0" presId="urn:microsoft.com/office/officeart/2005/8/layout/vList2"/>
    <dgm:cxn modelId="{AFAB2309-FFEF-4835-A97E-1155622E7AAE}" type="presParOf" srcId="{56DE208A-830A-493D-9B60-00A5B3BE59A8}" destId="{E1F1AB51-F3DD-4B5D-BFC9-33EB985CBD29}" srcOrd="1" destOrd="0" presId="urn:microsoft.com/office/officeart/2005/8/layout/vList2"/>
    <dgm:cxn modelId="{3268854A-75A5-4252-B978-1956954EC2AB}" type="presParOf" srcId="{56DE208A-830A-493D-9B60-00A5B3BE59A8}" destId="{B8F812E7-6309-43C8-969E-FF6CB19CA6B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6052C83-1DA1-46FE-89C1-2C05BC6F8090}"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33CAC197-8187-40D1-92D9-AA1368DA2BAA}">
      <dgm:prSet/>
      <dgm:spPr>
        <a:solidFill>
          <a:schemeClr val="accent4">
            <a:lumMod val="60000"/>
            <a:lumOff val="40000"/>
            <a:alpha val="90000"/>
          </a:schemeClr>
        </a:solidFill>
      </dgm:spPr>
      <dgm:t>
        <a:bodyPr/>
        <a:lstStyle/>
        <a:p>
          <a:pPr rtl="0"/>
          <a:r>
            <a:rPr lang="es-CO" dirty="0" smtClean="0"/>
            <a:t>pero cuando discernió el carácter espiritual de la ley, se reconoció pecador. Juzgado por la letra de la ley como los hombres la aplican a la vida externa, él se había abstenido de pecar; pero cuando miró en la profundidad de los santos preceptos, y se vio como Dios le veía, se humilló profundamente y confesó así su culpabilidad: “</a:t>
          </a:r>
          <a:r>
            <a:rPr lang="es-CO" u="sng" dirty="0" smtClean="0"/>
            <a:t>Y yo aparte de la ley vivía en un tiempo: mas cuando vino el mandamiento, revivió el pecado, y yo morí</a:t>
          </a:r>
          <a:r>
            <a:rPr lang="es-CO" dirty="0" smtClean="0"/>
            <a:t>.”</a:t>
          </a:r>
          <a:endParaRPr lang="es-CO" dirty="0"/>
        </a:p>
      </dgm:t>
    </dgm:pt>
    <dgm:pt modelId="{50566900-7185-449C-B5D5-A9AFEA0E4C12}" type="parTrans" cxnId="{1418D307-3000-488C-8181-53DE20F67D40}">
      <dgm:prSet/>
      <dgm:spPr/>
      <dgm:t>
        <a:bodyPr/>
        <a:lstStyle/>
        <a:p>
          <a:endParaRPr lang="es-CO"/>
        </a:p>
      </dgm:t>
    </dgm:pt>
    <dgm:pt modelId="{FAC41486-46A7-4E36-90DA-B51B66F2D481}" type="sibTrans" cxnId="{1418D307-3000-488C-8181-53DE20F67D40}">
      <dgm:prSet/>
      <dgm:spPr/>
      <dgm:t>
        <a:bodyPr/>
        <a:lstStyle/>
        <a:p>
          <a:endParaRPr lang="es-CO"/>
        </a:p>
      </dgm:t>
    </dgm:pt>
    <dgm:pt modelId="{2C5EE9A5-A29A-41A0-9B59-7A8F4E568764}" type="pres">
      <dgm:prSet presAssocID="{56052C83-1DA1-46FE-89C1-2C05BC6F8090}" presName="compositeShape" presStyleCnt="0">
        <dgm:presLayoutVars>
          <dgm:dir/>
          <dgm:resizeHandles/>
        </dgm:presLayoutVars>
      </dgm:prSet>
      <dgm:spPr/>
      <dgm:t>
        <a:bodyPr/>
        <a:lstStyle/>
        <a:p>
          <a:endParaRPr lang="es-CO"/>
        </a:p>
      </dgm:t>
    </dgm:pt>
    <dgm:pt modelId="{6692D033-01C2-4CD4-AE7C-7FC6E5758D7E}" type="pres">
      <dgm:prSet presAssocID="{56052C83-1DA1-46FE-89C1-2C05BC6F8090}" presName="pyramid" presStyleLbl="node1" presStyleIdx="0" presStyleCnt="1"/>
      <dgm:spPr>
        <a:solidFill>
          <a:schemeClr val="accent2">
            <a:lumMod val="75000"/>
          </a:schemeClr>
        </a:solidFill>
      </dgm:spPr>
    </dgm:pt>
    <dgm:pt modelId="{A86ADD41-2E32-4F00-97EA-BE870E3E67A3}" type="pres">
      <dgm:prSet presAssocID="{56052C83-1DA1-46FE-89C1-2C05BC6F8090}" presName="theList" presStyleCnt="0"/>
      <dgm:spPr/>
    </dgm:pt>
    <dgm:pt modelId="{FEEEA370-C5E9-475C-83E8-1F118360CC0E}" type="pres">
      <dgm:prSet presAssocID="{33CAC197-8187-40D1-92D9-AA1368DA2BAA}" presName="aNode" presStyleLbl="fgAcc1" presStyleIdx="0" presStyleCnt="1" custScaleX="236147">
        <dgm:presLayoutVars>
          <dgm:bulletEnabled val="1"/>
        </dgm:presLayoutVars>
      </dgm:prSet>
      <dgm:spPr/>
      <dgm:t>
        <a:bodyPr/>
        <a:lstStyle/>
        <a:p>
          <a:endParaRPr lang="es-CO"/>
        </a:p>
      </dgm:t>
    </dgm:pt>
    <dgm:pt modelId="{268E58AD-EEEE-4B13-98FA-F1224A13536D}" type="pres">
      <dgm:prSet presAssocID="{33CAC197-8187-40D1-92D9-AA1368DA2BAA}" presName="aSpace" presStyleCnt="0"/>
      <dgm:spPr/>
    </dgm:pt>
  </dgm:ptLst>
  <dgm:cxnLst>
    <dgm:cxn modelId="{1418D307-3000-488C-8181-53DE20F67D40}" srcId="{56052C83-1DA1-46FE-89C1-2C05BC6F8090}" destId="{33CAC197-8187-40D1-92D9-AA1368DA2BAA}" srcOrd="0" destOrd="0" parTransId="{50566900-7185-449C-B5D5-A9AFEA0E4C12}" sibTransId="{FAC41486-46A7-4E36-90DA-B51B66F2D481}"/>
    <dgm:cxn modelId="{51885E72-3785-479F-A5B6-0D36CFE7461F}" type="presOf" srcId="{56052C83-1DA1-46FE-89C1-2C05BC6F8090}" destId="{2C5EE9A5-A29A-41A0-9B59-7A8F4E568764}" srcOrd="0" destOrd="0" presId="urn:microsoft.com/office/officeart/2005/8/layout/pyramid2"/>
    <dgm:cxn modelId="{859AB883-80B9-41FC-ACF6-76A4C3E1E065}" type="presOf" srcId="{33CAC197-8187-40D1-92D9-AA1368DA2BAA}" destId="{FEEEA370-C5E9-475C-83E8-1F118360CC0E}" srcOrd="0" destOrd="0" presId="urn:microsoft.com/office/officeart/2005/8/layout/pyramid2"/>
    <dgm:cxn modelId="{B8F104DE-CF17-4151-AC2A-E70D40CD4CDE}" type="presParOf" srcId="{2C5EE9A5-A29A-41A0-9B59-7A8F4E568764}" destId="{6692D033-01C2-4CD4-AE7C-7FC6E5758D7E}" srcOrd="0" destOrd="0" presId="urn:microsoft.com/office/officeart/2005/8/layout/pyramid2"/>
    <dgm:cxn modelId="{800CB09F-9C06-4B06-AF89-013947DFD2DD}" type="presParOf" srcId="{2C5EE9A5-A29A-41A0-9B59-7A8F4E568764}" destId="{A86ADD41-2E32-4F00-97EA-BE870E3E67A3}" srcOrd="1" destOrd="0" presId="urn:microsoft.com/office/officeart/2005/8/layout/pyramid2"/>
    <dgm:cxn modelId="{5BA793B7-0CA6-4D55-B8A3-C18DC7C2161B}" type="presParOf" srcId="{A86ADD41-2E32-4F00-97EA-BE870E3E67A3}" destId="{FEEEA370-C5E9-475C-83E8-1F118360CC0E}" srcOrd="0" destOrd="0" presId="urn:microsoft.com/office/officeart/2005/8/layout/pyramid2"/>
    <dgm:cxn modelId="{5070E2BE-C862-4ACA-8B8E-6497512663A5}" type="presParOf" srcId="{A86ADD41-2E32-4F00-97EA-BE870E3E67A3}" destId="{268E58AD-EEEE-4B13-98FA-F1224A13536D}"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1F09958-BBDC-4414-977B-5BFB4C7A7D5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0E1CC5E-3892-4EE8-94D5-E052C4ED2B8E}">
      <dgm:prSet/>
      <dgm:spPr>
        <a:solidFill>
          <a:srgbClr val="002060"/>
        </a:solidFill>
      </dgm:spPr>
      <dgm:t>
        <a:bodyPr/>
        <a:lstStyle/>
        <a:p>
          <a:pPr rtl="0"/>
          <a:r>
            <a:rPr lang="es-CO" dirty="0" smtClean="0"/>
            <a:t>Cuando Pablo vio la naturaleza espiritual de la ley, se le mostró el pecado en todo su horror, y su estimación propia se desvaneció. No todos los pecados son de igual magnitud delante de Dios; hay diferencia de pecados a su juicio, como la hay a juicio de los hombres. Sin embargo, aunque este o aquel acto malo pueda parecer trivial a los ojos de los hombres, ningún pecado es pequeño a la vista de Dios. </a:t>
          </a:r>
          <a:endParaRPr lang="es-CO" dirty="0"/>
        </a:p>
      </dgm:t>
    </dgm:pt>
    <dgm:pt modelId="{1C25A28A-4449-4D2C-A839-824E1B1E20B8}" type="parTrans" cxnId="{9EA9DCF5-4347-4370-B30F-5E83D28A4212}">
      <dgm:prSet/>
      <dgm:spPr/>
      <dgm:t>
        <a:bodyPr/>
        <a:lstStyle/>
        <a:p>
          <a:endParaRPr lang="es-CO"/>
        </a:p>
      </dgm:t>
    </dgm:pt>
    <dgm:pt modelId="{BC776ADC-1E40-4741-B74B-F3F18C25345F}" type="sibTrans" cxnId="{9EA9DCF5-4347-4370-B30F-5E83D28A4212}">
      <dgm:prSet/>
      <dgm:spPr/>
      <dgm:t>
        <a:bodyPr/>
        <a:lstStyle/>
        <a:p>
          <a:endParaRPr lang="es-CO"/>
        </a:p>
      </dgm:t>
    </dgm:pt>
    <dgm:pt modelId="{958CF928-C990-4152-9242-DD3D441455B4}">
      <dgm:prSet/>
      <dgm:spPr>
        <a:solidFill>
          <a:schemeClr val="accent4">
            <a:lumMod val="75000"/>
          </a:schemeClr>
        </a:solidFill>
      </dgm:spPr>
      <dgm:t>
        <a:bodyPr/>
        <a:lstStyle/>
        <a:p>
          <a:pPr rtl="0"/>
          <a:r>
            <a:rPr lang="es-CO" dirty="0" smtClean="0"/>
            <a:t>El juicio de los hombres es parcial e imperfecto; mas Dios ve todas las cosas como son realmente. Al borracho se le desprecia y se le dice que su pecado le excluirá del cielo, mientras que demasiado a menudo el orgullo, el egoísmo y la codicia no son reprendidos. Sin embargo, son pecados que ofenden en forma especial a Dios, porque contrarían la benevolencia de su carácter, ese amor abnegado que es la misma atmósfera del universo que no ha caído. </a:t>
          </a:r>
          <a:endParaRPr lang="es-CO" dirty="0"/>
        </a:p>
      </dgm:t>
    </dgm:pt>
    <dgm:pt modelId="{65FD56E1-5E5A-48D2-B7ED-65C52F0A6EAB}" type="parTrans" cxnId="{1778F315-CB45-42AA-B093-59D180281C52}">
      <dgm:prSet/>
      <dgm:spPr/>
      <dgm:t>
        <a:bodyPr/>
        <a:lstStyle/>
        <a:p>
          <a:endParaRPr lang="es-CO"/>
        </a:p>
      </dgm:t>
    </dgm:pt>
    <dgm:pt modelId="{84A570D4-91CF-41E0-B33A-CF59DB5E3E7F}" type="sibTrans" cxnId="{1778F315-CB45-42AA-B093-59D180281C52}">
      <dgm:prSet/>
      <dgm:spPr/>
      <dgm:t>
        <a:bodyPr/>
        <a:lstStyle/>
        <a:p>
          <a:endParaRPr lang="es-CO"/>
        </a:p>
      </dgm:t>
    </dgm:pt>
    <dgm:pt modelId="{9277A134-0324-4195-92F9-E71E21884CF9}">
      <dgm:prSet custT="1"/>
      <dgm:spPr>
        <a:solidFill>
          <a:srgbClr val="002060"/>
        </a:solidFill>
      </dgm:spPr>
      <dgm:t>
        <a:bodyPr/>
        <a:lstStyle/>
        <a:p>
          <a:pPr algn="ctr" rtl="0"/>
          <a:r>
            <a:rPr lang="es-CO" sz="2000" dirty="0" smtClean="0"/>
            <a:t>El que comete alguno de los pecados más groseros puede avergonzarse y sentir su pobreza y necesidad de la gracia de Cristo; pero el orgulloso no siente necesidad alguna y así cierra su corazón a Cristo y se priva de las infinitas bendiciones que El vino a derramar. El pobre publicano que oraba diciendo: “¡</a:t>
          </a:r>
          <a:r>
            <a:rPr lang="es-CO" sz="2000" u="sng" dirty="0" smtClean="0"/>
            <a:t>Dios, ten misericordia de mí, pecador</a:t>
          </a:r>
          <a:r>
            <a:rPr lang="es-CO" sz="2000" dirty="0" smtClean="0"/>
            <a:t>!”</a:t>
          </a:r>
          <a:endParaRPr lang="es-CO" sz="2000" dirty="0"/>
        </a:p>
      </dgm:t>
    </dgm:pt>
    <dgm:pt modelId="{9EBE0756-CCE8-436F-8D2B-53B3FC0D6688}" type="parTrans" cxnId="{E3F8A553-C94F-40DC-8541-99E6B6510C17}">
      <dgm:prSet/>
      <dgm:spPr/>
      <dgm:t>
        <a:bodyPr/>
        <a:lstStyle/>
        <a:p>
          <a:endParaRPr lang="es-CO"/>
        </a:p>
      </dgm:t>
    </dgm:pt>
    <dgm:pt modelId="{7493D086-E3AE-4169-B2B0-2A81890C43D0}" type="sibTrans" cxnId="{E3F8A553-C94F-40DC-8541-99E6B6510C17}">
      <dgm:prSet/>
      <dgm:spPr/>
      <dgm:t>
        <a:bodyPr/>
        <a:lstStyle/>
        <a:p>
          <a:endParaRPr lang="es-CO"/>
        </a:p>
      </dgm:t>
    </dgm:pt>
    <dgm:pt modelId="{E886D32B-B06E-4E2B-907A-BB6B9D705E12}" type="pres">
      <dgm:prSet presAssocID="{01F09958-BBDC-4414-977B-5BFB4C7A7D52}" presName="linear" presStyleCnt="0">
        <dgm:presLayoutVars>
          <dgm:animLvl val="lvl"/>
          <dgm:resizeHandles val="exact"/>
        </dgm:presLayoutVars>
      </dgm:prSet>
      <dgm:spPr/>
      <dgm:t>
        <a:bodyPr/>
        <a:lstStyle/>
        <a:p>
          <a:endParaRPr lang="es-CO"/>
        </a:p>
      </dgm:t>
    </dgm:pt>
    <dgm:pt modelId="{16BA002D-F2CE-40E2-8BE0-E386E745C968}" type="pres">
      <dgm:prSet presAssocID="{70E1CC5E-3892-4EE8-94D5-E052C4ED2B8E}" presName="parentText" presStyleLbl="node1" presStyleIdx="0" presStyleCnt="3">
        <dgm:presLayoutVars>
          <dgm:chMax val="0"/>
          <dgm:bulletEnabled val="1"/>
        </dgm:presLayoutVars>
      </dgm:prSet>
      <dgm:spPr/>
      <dgm:t>
        <a:bodyPr/>
        <a:lstStyle/>
        <a:p>
          <a:endParaRPr lang="es-CO"/>
        </a:p>
      </dgm:t>
    </dgm:pt>
    <dgm:pt modelId="{F7D759EC-E16E-48B7-8FB3-B90D67663503}" type="pres">
      <dgm:prSet presAssocID="{BC776ADC-1E40-4741-B74B-F3F18C25345F}" presName="spacer" presStyleCnt="0"/>
      <dgm:spPr/>
    </dgm:pt>
    <dgm:pt modelId="{CAD8506F-F491-4F17-A640-0AFA80B78530}" type="pres">
      <dgm:prSet presAssocID="{958CF928-C990-4152-9242-DD3D441455B4}" presName="parentText" presStyleLbl="node1" presStyleIdx="1" presStyleCnt="3">
        <dgm:presLayoutVars>
          <dgm:chMax val="0"/>
          <dgm:bulletEnabled val="1"/>
        </dgm:presLayoutVars>
      </dgm:prSet>
      <dgm:spPr/>
      <dgm:t>
        <a:bodyPr/>
        <a:lstStyle/>
        <a:p>
          <a:endParaRPr lang="es-CO"/>
        </a:p>
      </dgm:t>
    </dgm:pt>
    <dgm:pt modelId="{7BBF081C-3895-4B8F-8D33-C4FE73F2D8C0}" type="pres">
      <dgm:prSet presAssocID="{84A570D4-91CF-41E0-B33A-CF59DB5E3E7F}" presName="spacer" presStyleCnt="0"/>
      <dgm:spPr/>
    </dgm:pt>
    <dgm:pt modelId="{03EA7423-66BA-440A-91D1-29166C2C8B22}" type="pres">
      <dgm:prSet presAssocID="{9277A134-0324-4195-92F9-E71E21884CF9}" presName="parentText" presStyleLbl="node1" presStyleIdx="2" presStyleCnt="3">
        <dgm:presLayoutVars>
          <dgm:chMax val="0"/>
          <dgm:bulletEnabled val="1"/>
        </dgm:presLayoutVars>
      </dgm:prSet>
      <dgm:spPr/>
      <dgm:t>
        <a:bodyPr/>
        <a:lstStyle/>
        <a:p>
          <a:endParaRPr lang="es-CO"/>
        </a:p>
      </dgm:t>
    </dgm:pt>
  </dgm:ptLst>
  <dgm:cxnLst>
    <dgm:cxn modelId="{186128FF-A704-472E-989D-0D70565D739B}" type="presOf" srcId="{70E1CC5E-3892-4EE8-94D5-E052C4ED2B8E}" destId="{16BA002D-F2CE-40E2-8BE0-E386E745C968}" srcOrd="0" destOrd="0" presId="urn:microsoft.com/office/officeart/2005/8/layout/vList2"/>
    <dgm:cxn modelId="{1778F315-CB45-42AA-B093-59D180281C52}" srcId="{01F09958-BBDC-4414-977B-5BFB4C7A7D52}" destId="{958CF928-C990-4152-9242-DD3D441455B4}" srcOrd="1" destOrd="0" parTransId="{65FD56E1-5E5A-48D2-B7ED-65C52F0A6EAB}" sibTransId="{84A570D4-91CF-41E0-B33A-CF59DB5E3E7F}"/>
    <dgm:cxn modelId="{BE2A8E29-3FF4-45AA-B235-BF74920172D9}" type="presOf" srcId="{9277A134-0324-4195-92F9-E71E21884CF9}" destId="{03EA7423-66BA-440A-91D1-29166C2C8B22}" srcOrd="0" destOrd="0" presId="urn:microsoft.com/office/officeart/2005/8/layout/vList2"/>
    <dgm:cxn modelId="{9EA9DCF5-4347-4370-B30F-5E83D28A4212}" srcId="{01F09958-BBDC-4414-977B-5BFB4C7A7D52}" destId="{70E1CC5E-3892-4EE8-94D5-E052C4ED2B8E}" srcOrd="0" destOrd="0" parTransId="{1C25A28A-4449-4D2C-A839-824E1B1E20B8}" sibTransId="{BC776ADC-1E40-4741-B74B-F3F18C25345F}"/>
    <dgm:cxn modelId="{E1FE3D30-CDAF-4A66-885A-D577EACA177C}" type="presOf" srcId="{958CF928-C990-4152-9242-DD3D441455B4}" destId="{CAD8506F-F491-4F17-A640-0AFA80B78530}" srcOrd="0" destOrd="0" presId="urn:microsoft.com/office/officeart/2005/8/layout/vList2"/>
    <dgm:cxn modelId="{BF4B7130-2035-4932-B5DB-B139C038C9C3}" type="presOf" srcId="{01F09958-BBDC-4414-977B-5BFB4C7A7D52}" destId="{E886D32B-B06E-4E2B-907A-BB6B9D705E12}" srcOrd="0" destOrd="0" presId="urn:microsoft.com/office/officeart/2005/8/layout/vList2"/>
    <dgm:cxn modelId="{E3F8A553-C94F-40DC-8541-99E6B6510C17}" srcId="{01F09958-BBDC-4414-977B-5BFB4C7A7D52}" destId="{9277A134-0324-4195-92F9-E71E21884CF9}" srcOrd="2" destOrd="0" parTransId="{9EBE0756-CCE8-436F-8D2B-53B3FC0D6688}" sibTransId="{7493D086-E3AE-4169-B2B0-2A81890C43D0}"/>
    <dgm:cxn modelId="{BEEDD9EB-7180-4639-A41F-15565FE5A777}" type="presParOf" srcId="{E886D32B-B06E-4E2B-907A-BB6B9D705E12}" destId="{16BA002D-F2CE-40E2-8BE0-E386E745C968}" srcOrd="0" destOrd="0" presId="urn:microsoft.com/office/officeart/2005/8/layout/vList2"/>
    <dgm:cxn modelId="{AF866736-583A-47D7-86C7-1A8128CBB6CA}" type="presParOf" srcId="{E886D32B-B06E-4E2B-907A-BB6B9D705E12}" destId="{F7D759EC-E16E-48B7-8FB3-B90D67663503}" srcOrd="1" destOrd="0" presId="urn:microsoft.com/office/officeart/2005/8/layout/vList2"/>
    <dgm:cxn modelId="{B895189D-655C-428C-9886-B7EDFFEA9EA1}" type="presParOf" srcId="{E886D32B-B06E-4E2B-907A-BB6B9D705E12}" destId="{CAD8506F-F491-4F17-A640-0AFA80B78530}" srcOrd="2" destOrd="0" presId="urn:microsoft.com/office/officeart/2005/8/layout/vList2"/>
    <dgm:cxn modelId="{78C0CC92-4412-46C0-9188-725A3D68D953}" type="presParOf" srcId="{E886D32B-B06E-4E2B-907A-BB6B9D705E12}" destId="{7BBF081C-3895-4B8F-8D33-C4FE73F2D8C0}" srcOrd="3" destOrd="0" presId="urn:microsoft.com/office/officeart/2005/8/layout/vList2"/>
    <dgm:cxn modelId="{C04C19E2-A597-4443-BF78-74E1A8395FFD}" type="presParOf" srcId="{E886D32B-B06E-4E2B-907A-BB6B9D705E12}" destId="{03EA7423-66BA-440A-91D1-29166C2C8B2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CEFB3B2-57E4-4135-870B-54EE2A8820EB}"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5239AA4E-F178-4CE0-BCC7-AA68B2F06D79}">
      <dgm:prSet custT="1"/>
      <dgm:spPr>
        <a:solidFill>
          <a:schemeClr val="accent4">
            <a:lumMod val="40000"/>
            <a:lumOff val="60000"/>
            <a:alpha val="90000"/>
          </a:schemeClr>
        </a:solidFill>
      </dgm:spPr>
      <dgm:t>
        <a:bodyPr/>
        <a:lstStyle/>
        <a:p>
          <a:pPr rtl="0"/>
          <a:r>
            <a:rPr lang="es-CO" sz="1800" dirty="0" smtClean="0"/>
            <a:t>Pablo se consideraba como un hombre muy malvado, y así le veían los demás; pero él sentía su necesidad, y con su carga de pecado y vergüenza se presentó a Dios e imploró su misericordia. Su corazón estaba abierto para que el Espíritu de Dios hiciese en él su obra de gracia y le libertase del poder del pecado. La oración jactanciosa y presuntuosa del fariseo demostró que su corazón estaba cerrado a la influencia del Espíritu Santo.</a:t>
          </a:r>
          <a:endParaRPr lang="es-CO" sz="1800" dirty="0"/>
        </a:p>
      </dgm:t>
    </dgm:pt>
    <dgm:pt modelId="{43184C75-7E65-4364-BB9D-A780AE9E3BD3}" type="parTrans" cxnId="{54583243-C351-4099-AD60-C4496C061A87}">
      <dgm:prSet/>
      <dgm:spPr/>
      <dgm:t>
        <a:bodyPr/>
        <a:lstStyle/>
        <a:p>
          <a:endParaRPr lang="es-CO"/>
        </a:p>
      </dgm:t>
    </dgm:pt>
    <dgm:pt modelId="{58969D9D-9E85-4267-9360-FA99F2912743}" type="sibTrans" cxnId="{54583243-C351-4099-AD60-C4496C061A87}">
      <dgm:prSet/>
      <dgm:spPr/>
      <dgm:t>
        <a:bodyPr/>
        <a:lstStyle/>
        <a:p>
          <a:endParaRPr lang="es-CO"/>
        </a:p>
      </dgm:t>
    </dgm:pt>
    <dgm:pt modelId="{E062784D-3D8E-4E14-86A0-8C3F443E3C5C}">
      <dgm:prSet custT="1"/>
      <dgm:spPr>
        <a:solidFill>
          <a:schemeClr val="accent1">
            <a:lumMod val="20000"/>
            <a:lumOff val="80000"/>
            <a:alpha val="90000"/>
          </a:schemeClr>
        </a:solidFill>
      </dgm:spPr>
      <dgm:t>
        <a:bodyPr/>
        <a:lstStyle/>
        <a:p>
          <a:pPr rtl="0"/>
          <a:r>
            <a:rPr lang="es-CO" sz="2000" dirty="0" smtClean="0"/>
            <a:t>Por estar lejos de Dios, no tenía idea de su propia corrupción, que contrastaba con la perfección de la santidad divina. No sentía necesidad alguna y nada recibió. Si percibís vuestra condición pecaminosa, no aguardéis hasta haceros mejores a vosotros mismos. </a:t>
          </a:r>
          <a:endParaRPr lang="es-CO" sz="2000" dirty="0"/>
        </a:p>
      </dgm:t>
    </dgm:pt>
    <dgm:pt modelId="{E22F5BDD-5452-447E-BF0A-B809DFFC7C67}" type="parTrans" cxnId="{6CBE3F12-08B1-4AB4-B942-E5C75C6995DA}">
      <dgm:prSet/>
      <dgm:spPr/>
      <dgm:t>
        <a:bodyPr/>
        <a:lstStyle/>
        <a:p>
          <a:endParaRPr lang="es-CO"/>
        </a:p>
      </dgm:t>
    </dgm:pt>
    <dgm:pt modelId="{4F271472-13C5-4941-BB32-9E7DD6B00F93}" type="sibTrans" cxnId="{6CBE3F12-08B1-4AB4-B942-E5C75C6995DA}">
      <dgm:prSet/>
      <dgm:spPr/>
      <dgm:t>
        <a:bodyPr/>
        <a:lstStyle/>
        <a:p>
          <a:endParaRPr lang="es-CO"/>
        </a:p>
      </dgm:t>
    </dgm:pt>
    <dgm:pt modelId="{85D0EEF2-F70C-472D-AD40-F2AB2CF5A002}">
      <dgm:prSet custT="1"/>
      <dgm:spPr>
        <a:solidFill>
          <a:schemeClr val="accent4">
            <a:lumMod val="40000"/>
            <a:lumOff val="60000"/>
            <a:alpha val="90000"/>
          </a:schemeClr>
        </a:solidFill>
      </dgm:spPr>
      <dgm:t>
        <a:bodyPr/>
        <a:lstStyle/>
        <a:p>
          <a:pPr rtl="0"/>
          <a:r>
            <a:rPr lang="es-CO" sz="2000" dirty="0" smtClean="0"/>
            <a:t>¡Cuántos hay que piensan que no son bastante buenos para ir a Cristo! ¿Esperáis haceros mejores por vuestros propios esfuerzos? “¿Mudará el negro su pellejo, y el leopardo sus manchas? Así también podréis vosotros hacer bien, estando habituados a hacer mal.”</a:t>
          </a:r>
          <a:endParaRPr lang="es-CO" sz="2000" dirty="0"/>
        </a:p>
      </dgm:t>
    </dgm:pt>
    <dgm:pt modelId="{B2871A1A-0246-4329-A111-FA3580E24B8E}" type="parTrans" cxnId="{7BFAF834-00B3-4FF6-9AF0-EDC3DF434EDA}">
      <dgm:prSet/>
      <dgm:spPr/>
      <dgm:t>
        <a:bodyPr/>
        <a:lstStyle/>
        <a:p>
          <a:endParaRPr lang="es-CO"/>
        </a:p>
      </dgm:t>
    </dgm:pt>
    <dgm:pt modelId="{FAC21484-B45E-4C38-AE9E-431E5564B471}" type="sibTrans" cxnId="{7BFAF834-00B3-4FF6-9AF0-EDC3DF434EDA}">
      <dgm:prSet/>
      <dgm:spPr/>
      <dgm:t>
        <a:bodyPr/>
        <a:lstStyle/>
        <a:p>
          <a:endParaRPr lang="es-CO"/>
        </a:p>
      </dgm:t>
    </dgm:pt>
    <dgm:pt modelId="{4EA5E154-390F-4F0C-AD0B-C1AA3736DFF5}" type="pres">
      <dgm:prSet presAssocID="{BCEFB3B2-57E4-4135-870B-54EE2A8820EB}" presName="compositeShape" presStyleCnt="0">
        <dgm:presLayoutVars>
          <dgm:dir/>
          <dgm:resizeHandles/>
        </dgm:presLayoutVars>
      </dgm:prSet>
      <dgm:spPr/>
      <dgm:t>
        <a:bodyPr/>
        <a:lstStyle/>
        <a:p>
          <a:endParaRPr lang="es-CO"/>
        </a:p>
      </dgm:t>
    </dgm:pt>
    <dgm:pt modelId="{20FCE441-2B0D-4112-9C1C-F6978C4B81C7}" type="pres">
      <dgm:prSet presAssocID="{BCEFB3B2-57E4-4135-870B-54EE2A8820EB}" presName="pyramid" presStyleLbl="node1" presStyleIdx="0" presStyleCnt="1"/>
      <dgm:spPr>
        <a:solidFill>
          <a:schemeClr val="bg2">
            <a:lumMod val="50000"/>
          </a:schemeClr>
        </a:solidFill>
      </dgm:spPr>
    </dgm:pt>
    <dgm:pt modelId="{2F243627-2859-4D65-864A-5F9B8ED2CE22}" type="pres">
      <dgm:prSet presAssocID="{BCEFB3B2-57E4-4135-870B-54EE2A8820EB}" presName="theList" presStyleCnt="0"/>
      <dgm:spPr/>
    </dgm:pt>
    <dgm:pt modelId="{4E369E0E-8A09-49FB-9CD9-0C49FDB656CD}" type="pres">
      <dgm:prSet presAssocID="{5239AA4E-F178-4CE0-BCC7-AA68B2F06D79}" presName="aNode" presStyleLbl="fgAcc1" presStyleIdx="0" presStyleCnt="3" custScaleX="206855">
        <dgm:presLayoutVars>
          <dgm:bulletEnabled val="1"/>
        </dgm:presLayoutVars>
      </dgm:prSet>
      <dgm:spPr/>
      <dgm:t>
        <a:bodyPr/>
        <a:lstStyle/>
        <a:p>
          <a:endParaRPr lang="es-CO"/>
        </a:p>
      </dgm:t>
    </dgm:pt>
    <dgm:pt modelId="{4F4BC4DF-73E3-46D9-95E0-DE1900FC8B9D}" type="pres">
      <dgm:prSet presAssocID="{5239AA4E-F178-4CE0-BCC7-AA68B2F06D79}" presName="aSpace" presStyleCnt="0"/>
      <dgm:spPr/>
    </dgm:pt>
    <dgm:pt modelId="{F2146D8F-AAA0-42CF-BC23-7F5EB24002C6}" type="pres">
      <dgm:prSet presAssocID="{E062784D-3D8E-4E14-86A0-8C3F443E3C5C}" presName="aNode" presStyleLbl="fgAcc1" presStyleIdx="1" presStyleCnt="3" custScaleX="206855">
        <dgm:presLayoutVars>
          <dgm:bulletEnabled val="1"/>
        </dgm:presLayoutVars>
      </dgm:prSet>
      <dgm:spPr/>
      <dgm:t>
        <a:bodyPr/>
        <a:lstStyle/>
        <a:p>
          <a:endParaRPr lang="es-CO"/>
        </a:p>
      </dgm:t>
    </dgm:pt>
    <dgm:pt modelId="{F409C881-6CEB-48D9-B43C-A0F263266C1A}" type="pres">
      <dgm:prSet presAssocID="{E062784D-3D8E-4E14-86A0-8C3F443E3C5C}" presName="aSpace" presStyleCnt="0"/>
      <dgm:spPr/>
    </dgm:pt>
    <dgm:pt modelId="{A33E2990-546B-435A-A5BF-45FD40442E9B}" type="pres">
      <dgm:prSet presAssocID="{85D0EEF2-F70C-472D-AD40-F2AB2CF5A002}" presName="aNode" presStyleLbl="fgAcc1" presStyleIdx="2" presStyleCnt="3" custScaleX="206855">
        <dgm:presLayoutVars>
          <dgm:bulletEnabled val="1"/>
        </dgm:presLayoutVars>
      </dgm:prSet>
      <dgm:spPr/>
      <dgm:t>
        <a:bodyPr/>
        <a:lstStyle/>
        <a:p>
          <a:endParaRPr lang="es-CO"/>
        </a:p>
      </dgm:t>
    </dgm:pt>
    <dgm:pt modelId="{00DF22AB-1213-4EE3-9740-A9AA1D22F34B}" type="pres">
      <dgm:prSet presAssocID="{85D0EEF2-F70C-472D-AD40-F2AB2CF5A002}" presName="aSpace" presStyleCnt="0"/>
      <dgm:spPr/>
    </dgm:pt>
  </dgm:ptLst>
  <dgm:cxnLst>
    <dgm:cxn modelId="{6CBE3F12-08B1-4AB4-B942-E5C75C6995DA}" srcId="{BCEFB3B2-57E4-4135-870B-54EE2A8820EB}" destId="{E062784D-3D8E-4E14-86A0-8C3F443E3C5C}" srcOrd="1" destOrd="0" parTransId="{E22F5BDD-5452-447E-BF0A-B809DFFC7C67}" sibTransId="{4F271472-13C5-4941-BB32-9E7DD6B00F93}"/>
    <dgm:cxn modelId="{3B09609A-D231-428E-B1EF-2578E8F967A0}" type="presOf" srcId="{E062784D-3D8E-4E14-86A0-8C3F443E3C5C}" destId="{F2146D8F-AAA0-42CF-BC23-7F5EB24002C6}" srcOrd="0" destOrd="0" presId="urn:microsoft.com/office/officeart/2005/8/layout/pyramid2"/>
    <dgm:cxn modelId="{7BFAF834-00B3-4FF6-9AF0-EDC3DF434EDA}" srcId="{BCEFB3B2-57E4-4135-870B-54EE2A8820EB}" destId="{85D0EEF2-F70C-472D-AD40-F2AB2CF5A002}" srcOrd="2" destOrd="0" parTransId="{B2871A1A-0246-4329-A111-FA3580E24B8E}" sibTransId="{FAC21484-B45E-4C38-AE9E-431E5564B471}"/>
    <dgm:cxn modelId="{54583243-C351-4099-AD60-C4496C061A87}" srcId="{BCEFB3B2-57E4-4135-870B-54EE2A8820EB}" destId="{5239AA4E-F178-4CE0-BCC7-AA68B2F06D79}" srcOrd="0" destOrd="0" parTransId="{43184C75-7E65-4364-BB9D-A780AE9E3BD3}" sibTransId="{58969D9D-9E85-4267-9360-FA99F2912743}"/>
    <dgm:cxn modelId="{A37147E5-8217-43E2-8954-20F883DB273C}" type="presOf" srcId="{85D0EEF2-F70C-472D-AD40-F2AB2CF5A002}" destId="{A33E2990-546B-435A-A5BF-45FD40442E9B}" srcOrd="0" destOrd="0" presId="urn:microsoft.com/office/officeart/2005/8/layout/pyramid2"/>
    <dgm:cxn modelId="{2DA31F9B-ECAE-4C8F-B94A-9A53AF5973D9}" type="presOf" srcId="{BCEFB3B2-57E4-4135-870B-54EE2A8820EB}" destId="{4EA5E154-390F-4F0C-AD0B-C1AA3736DFF5}" srcOrd="0" destOrd="0" presId="urn:microsoft.com/office/officeart/2005/8/layout/pyramid2"/>
    <dgm:cxn modelId="{DF3B1EEC-24CB-44F7-A39B-12E171723C06}" type="presOf" srcId="{5239AA4E-F178-4CE0-BCC7-AA68B2F06D79}" destId="{4E369E0E-8A09-49FB-9CD9-0C49FDB656CD}" srcOrd="0" destOrd="0" presId="urn:microsoft.com/office/officeart/2005/8/layout/pyramid2"/>
    <dgm:cxn modelId="{E5E26103-7391-43B5-BD9C-5F602D67CF15}" type="presParOf" srcId="{4EA5E154-390F-4F0C-AD0B-C1AA3736DFF5}" destId="{20FCE441-2B0D-4112-9C1C-F6978C4B81C7}" srcOrd="0" destOrd="0" presId="urn:microsoft.com/office/officeart/2005/8/layout/pyramid2"/>
    <dgm:cxn modelId="{EA9D8FDA-C9E8-4734-B0C1-83D810E51640}" type="presParOf" srcId="{4EA5E154-390F-4F0C-AD0B-C1AA3736DFF5}" destId="{2F243627-2859-4D65-864A-5F9B8ED2CE22}" srcOrd="1" destOrd="0" presId="urn:microsoft.com/office/officeart/2005/8/layout/pyramid2"/>
    <dgm:cxn modelId="{D26B292C-984F-4598-9BAB-A99FF2BE34A5}" type="presParOf" srcId="{2F243627-2859-4D65-864A-5F9B8ED2CE22}" destId="{4E369E0E-8A09-49FB-9CD9-0C49FDB656CD}" srcOrd="0" destOrd="0" presId="urn:microsoft.com/office/officeart/2005/8/layout/pyramid2"/>
    <dgm:cxn modelId="{A6BA3A37-A885-4287-9E9A-90C4F9DDD4F9}" type="presParOf" srcId="{2F243627-2859-4D65-864A-5F9B8ED2CE22}" destId="{4F4BC4DF-73E3-46D9-95E0-DE1900FC8B9D}" srcOrd="1" destOrd="0" presId="urn:microsoft.com/office/officeart/2005/8/layout/pyramid2"/>
    <dgm:cxn modelId="{78069ACE-254A-433B-8346-81E9A11FEBE9}" type="presParOf" srcId="{2F243627-2859-4D65-864A-5F9B8ED2CE22}" destId="{F2146D8F-AAA0-42CF-BC23-7F5EB24002C6}" srcOrd="2" destOrd="0" presId="urn:microsoft.com/office/officeart/2005/8/layout/pyramid2"/>
    <dgm:cxn modelId="{A77B3951-D335-42D0-B62D-99FFFB9690A2}" type="presParOf" srcId="{2F243627-2859-4D65-864A-5F9B8ED2CE22}" destId="{F409C881-6CEB-48D9-B43C-A0F263266C1A}" srcOrd="3" destOrd="0" presId="urn:microsoft.com/office/officeart/2005/8/layout/pyramid2"/>
    <dgm:cxn modelId="{AE3970C1-5C69-4C07-AC24-41EAAA9B6F45}" type="presParOf" srcId="{2F243627-2859-4D65-864A-5F9B8ED2CE22}" destId="{A33E2990-546B-435A-A5BF-45FD40442E9B}" srcOrd="4" destOrd="0" presId="urn:microsoft.com/office/officeart/2005/8/layout/pyramid2"/>
    <dgm:cxn modelId="{A2BC974B-63B8-4CCC-975B-DFC71A35D4F9}" type="presParOf" srcId="{2F243627-2859-4D65-864A-5F9B8ED2CE22}" destId="{00DF22AB-1213-4EE3-9740-A9AA1D22F34B}"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E2CE0FF-D84B-4704-B961-EB48DA0CB75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84519E7-FA3F-4499-8AAB-5D0063A7A06F}">
      <dgm:prSet/>
      <dgm:spPr>
        <a:solidFill>
          <a:schemeClr val="accent6">
            <a:lumMod val="75000"/>
          </a:schemeClr>
        </a:solidFill>
      </dgm:spPr>
      <dgm:t>
        <a:bodyPr/>
        <a:lstStyle/>
        <a:p>
          <a:pPr rtl="0"/>
          <a:r>
            <a:rPr lang="es-CO" dirty="0" smtClean="0"/>
            <a:t>El inmaculado Hijo de Dios es quien nos ha sido dado como ejemplo, </a:t>
          </a:r>
          <a:r>
            <a:rPr lang="es-CO" u="sng" dirty="0" smtClean="0"/>
            <a:t>y los que se quejan de la mala conducta de quienes profesan ser creyentes deberían presentar una vida mejor y ejemplos más nobles. Si tienen un concepto tan alto de lo que un cristiano debe ser</a:t>
          </a:r>
          <a:r>
            <a:rPr lang="es-CO" dirty="0" smtClean="0"/>
            <a:t>, ¿no es su pecado tanto mayor? Saben lo que es correcto, y sin embargo rehúsan hacerlo. Tened cuidado con las dilaciones. </a:t>
          </a:r>
          <a:endParaRPr lang="es-CO" dirty="0"/>
        </a:p>
      </dgm:t>
    </dgm:pt>
    <dgm:pt modelId="{46BF0CF5-F12C-4079-97C8-2BD4020D1B1E}" type="parTrans" cxnId="{2CED25B6-3400-473B-A63F-9AF13571EB43}">
      <dgm:prSet/>
      <dgm:spPr/>
      <dgm:t>
        <a:bodyPr/>
        <a:lstStyle/>
        <a:p>
          <a:endParaRPr lang="es-CO"/>
        </a:p>
      </dgm:t>
    </dgm:pt>
    <dgm:pt modelId="{CD9E0D01-E879-4BEA-BF28-522DA77C0AF5}" type="sibTrans" cxnId="{2CED25B6-3400-473B-A63F-9AF13571EB43}">
      <dgm:prSet/>
      <dgm:spPr/>
      <dgm:t>
        <a:bodyPr/>
        <a:lstStyle/>
        <a:p>
          <a:endParaRPr lang="es-CO"/>
        </a:p>
      </dgm:t>
    </dgm:pt>
    <dgm:pt modelId="{23719381-67CA-464D-AE78-489934DCEEBC}">
      <dgm:prSet custT="1"/>
      <dgm:spPr/>
      <dgm:t>
        <a:bodyPr/>
        <a:lstStyle/>
        <a:p>
          <a:pPr rtl="0"/>
          <a:r>
            <a:rPr lang="es-CO" sz="2000" dirty="0" smtClean="0"/>
            <a:t>No posterguéis la obra de abandonar vuestros pecados y buscar la pureza del corazón por medio del Señor Jesús. En esto es donde miles y miles han errado a costa de su perdición eterna. </a:t>
          </a:r>
          <a:r>
            <a:rPr lang="es-CO" sz="2000" u="sng" dirty="0" smtClean="0"/>
            <a:t>No insistiré aquí en la brevedad e incertidumbre de la vida; pero se corre un terrible peligro, que no se comprende lo suficiente, cuando se posterga el acto de ceder a la voz suplicante del Santo Espíritu de Dios y se prefiere vivir en el pecado, porque tal demora consiste realmente en esto. </a:t>
          </a:r>
          <a:endParaRPr lang="es-CO" sz="2000" u="sng" dirty="0"/>
        </a:p>
      </dgm:t>
    </dgm:pt>
    <dgm:pt modelId="{B0EEF3AF-18B9-4B8A-BA52-4CCC2F4629D3}" type="parTrans" cxnId="{FF9A8084-CA3B-4BE7-A35D-24168F9BE537}">
      <dgm:prSet/>
      <dgm:spPr/>
      <dgm:t>
        <a:bodyPr/>
        <a:lstStyle/>
        <a:p>
          <a:endParaRPr lang="es-CO"/>
        </a:p>
      </dgm:t>
    </dgm:pt>
    <dgm:pt modelId="{B4FF8CA5-213A-4EDE-B9BA-115B8D4D2113}" type="sibTrans" cxnId="{FF9A8084-CA3B-4BE7-A35D-24168F9BE537}">
      <dgm:prSet/>
      <dgm:spPr/>
      <dgm:t>
        <a:bodyPr/>
        <a:lstStyle/>
        <a:p>
          <a:endParaRPr lang="es-CO"/>
        </a:p>
      </dgm:t>
    </dgm:pt>
    <dgm:pt modelId="{30933B63-8869-49E7-9097-CB19E9ABCD0A}" type="pres">
      <dgm:prSet presAssocID="{BE2CE0FF-D84B-4704-B961-EB48DA0CB75E}" presName="linear" presStyleCnt="0">
        <dgm:presLayoutVars>
          <dgm:animLvl val="lvl"/>
          <dgm:resizeHandles val="exact"/>
        </dgm:presLayoutVars>
      </dgm:prSet>
      <dgm:spPr/>
      <dgm:t>
        <a:bodyPr/>
        <a:lstStyle/>
        <a:p>
          <a:endParaRPr lang="es-CO"/>
        </a:p>
      </dgm:t>
    </dgm:pt>
    <dgm:pt modelId="{52E2A136-9F10-40A6-97A1-C23CC71A059D}" type="pres">
      <dgm:prSet presAssocID="{F84519E7-FA3F-4499-8AAB-5D0063A7A06F}" presName="parentText" presStyleLbl="node1" presStyleIdx="0" presStyleCnt="2">
        <dgm:presLayoutVars>
          <dgm:chMax val="0"/>
          <dgm:bulletEnabled val="1"/>
        </dgm:presLayoutVars>
      </dgm:prSet>
      <dgm:spPr/>
      <dgm:t>
        <a:bodyPr/>
        <a:lstStyle/>
        <a:p>
          <a:endParaRPr lang="es-CO"/>
        </a:p>
      </dgm:t>
    </dgm:pt>
    <dgm:pt modelId="{8C83CA15-3F97-4128-9394-4B250BA78012}" type="pres">
      <dgm:prSet presAssocID="{CD9E0D01-E879-4BEA-BF28-522DA77C0AF5}" presName="spacer" presStyleCnt="0"/>
      <dgm:spPr/>
    </dgm:pt>
    <dgm:pt modelId="{28F7DCDA-4CDD-4D79-9E19-CA2D821B5B7B}" type="pres">
      <dgm:prSet presAssocID="{23719381-67CA-464D-AE78-489934DCEEBC}" presName="parentText" presStyleLbl="node1" presStyleIdx="1" presStyleCnt="2" custScaleY="119366">
        <dgm:presLayoutVars>
          <dgm:chMax val="0"/>
          <dgm:bulletEnabled val="1"/>
        </dgm:presLayoutVars>
      </dgm:prSet>
      <dgm:spPr/>
      <dgm:t>
        <a:bodyPr/>
        <a:lstStyle/>
        <a:p>
          <a:endParaRPr lang="es-CO"/>
        </a:p>
      </dgm:t>
    </dgm:pt>
  </dgm:ptLst>
  <dgm:cxnLst>
    <dgm:cxn modelId="{2CED25B6-3400-473B-A63F-9AF13571EB43}" srcId="{BE2CE0FF-D84B-4704-B961-EB48DA0CB75E}" destId="{F84519E7-FA3F-4499-8AAB-5D0063A7A06F}" srcOrd="0" destOrd="0" parTransId="{46BF0CF5-F12C-4079-97C8-2BD4020D1B1E}" sibTransId="{CD9E0D01-E879-4BEA-BF28-522DA77C0AF5}"/>
    <dgm:cxn modelId="{40C8397A-D285-4593-88F2-A2CB6EB57F6D}" type="presOf" srcId="{23719381-67CA-464D-AE78-489934DCEEBC}" destId="{28F7DCDA-4CDD-4D79-9E19-CA2D821B5B7B}" srcOrd="0" destOrd="0" presId="urn:microsoft.com/office/officeart/2005/8/layout/vList2"/>
    <dgm:cxn modelId="{FF9A8084-CA3B-4BE7-A35D-24168F9BE537}" srcId="{BE2CE0FF-D84B-4704-B961-EB48DA0CB75E}" destId="{23719381-67CA-464D-AE78-489934DCEEBC}" srcOrd="1" destOrd="0" parTransId="{B0EEF3AF-18B9-4B8A-BA52-4CCC2F4629D3}" sibTransId="{B4FF8CA5-213A-4EDE-B9BA-115B8D4D2113}"/>
    <dgm:cxn modelId="{08DBE51C-89B8-411B-B9DF-20536E670001}" type="presOf" srcId="{BE2CE0FF-D84B-4704-B961-EB48DA0CB75E}" destId="{30933B63-8869-49E7-9097-CB19E9ABCD0A}" srcOrd="0" destOrd="0" presId="urn:microsoft.com/office/officeart/2005/8/layout/vList2"/>
    <dgm:cxn modelId="{A26AE38A-17D9-442E-9660-6FF0D57B0734}" type="presOf" srcId="{F84519E7-FA3F-4499-8AAB-5D0063A7A06F}" destId="{52E2A136-9F10-40A6-97A1-C23CC71A059D}" srcOrd="0" destOrd="0" presId="urn:microsoft.com/office/officeart/2005/8/layout/vList2"/>
    <dgm:cxn modelId="{AF6F6AE3-27DD-4938-9512-794C6E545943}" type="presParOf" srcId="{30933B63-8869-49E7-9097-CB19E9ABCD0A}" destId="{52E2A136-9F10-40A6-97A1-C23CC71A059D}" srcOrd="0" destOrd="0" presId="urn:microsoft.com/office/officeart/2005/8/layout/vList2"/>
    <dgm:cxn modelId="{A60257A3-5091-4D16-87C8-D8E38A891E88}" type="presParOf" srcId="{30933B63-8869-49E7-9097-CB19E9ABCD0A}" destId="{8C83CA15-3F97-4128-9394-4B250BA78012}" srcOrd="1" destOrd="0" presId="urn:microsoft.com/office/officeart/2005/8/layout/vList2"/>
    <dgm:cxn modelId="{73AD6C89-819C-4641-91E4-03DE3CFB817B}" type="presParOf" srcId="{30933B63-8869-49E7-9097-CB19E9ABCD0A}" destId="{28F7DCDA-4CDD-4D79-9E19-CA2D821B5B7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7B7C480-0D8A-4AEE-9EEF-1380880B2DE0}"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es-CO"/>
        </a:p>
      </dgm:t>
    </dgm:pt>
    <dgm:pt modelId="{C04B4449-4D27-417D-8DE6-B4FD022DDF98}">
      <dgm:prSet custT="1"/>
      <dgm:spPr/>
      <dgm:t>
        <a:bodyPr/>
        <a:lstStyle/>
        <a:p>
          <a:pPr rtl="0"/>
          <a:r>
            <a:rPr lang="es-CO" sz="1800" dirty="0" smtClean="0"/>
            <a:t>No se puede continuar en el pecado, por pequeño que se lo considere, sin correr el riesgo de una pérdida infinita. Lo que no venzamos nos vencerá a nosotros y nos destruirá. </a:t>
          </a:r>
          <a:r>
            <a:rPr lang="es-CO" sz="2000" dirty="0" smtClean="0">
              <a:solidFill>
                <a:srgbClr val="FF0000"/>
              </a:solidFill>
            </a:rPr>
            <a:t>Adán y Eva se convencieron de que de un acto tan ínfimo como el de comer la fruta prohibida no podrían resultar consecuencias tan terribles como las que Dios había anunciado. </a:t>
          </a:r>
          <a:endParaRPr lang="es-CO" sz="2000" dirty="0">
            <a:solidFill>
              <a:srgbClr val="FF0000"/>
            </a:solidFill>
          </a:endParaRPr>
        </a:p>
      </dgm:t>
    </dgm:pt>
    <dgm:pt modelId="{FCDAB485-4E4F-4449-B372-D75E17B0BCC6}" type="parTrans" cxnId="{BD934B17-653E-4F73-8462-D4C09D0397F9}">
      <dgm:prSet/>
      <dgm:spPr/>
      <dgm:t>
        <a:bodyPr/>
        <a:lstStyle/>
        <a:p>
          <a:endParaRPr lang="es-CO"/>
        </a:p>
      </dgm:t>
    </dgm:pt>
    <dgm:pt modelId="{EDDE373C-C761-466D-9921-67003407DEC0}" type="sibTrans" cxnId="{BD934B17-653E-4F73-8462-D4C09D0397F9}">
      <dgm:prSet/>
      <dgm:spPr/>
      <dgm:t>
        <a:bodyPr/>
        <a:lstStyle/>
        <a:p>
          <a:endParaRPr lang="es-CO"/>
        </a:p>
      </dgm:t>
    </dgm:pt>
    <dgm:pt modelId="{571B0C21-CEF3-4CC3-BC3D-44DD95942597}">
      <dgm:prSet custT="1"/>
      <dgm:spPr/>
      <dgm:t>
        <a:bodyPr/>
        <a:lstStyle/>
        <a:p>
          <a:pPr rtl="0"/>
          <a:r>
            <a:rPr lang="es-CO" sz="1800" dirty="0" smtClean="0"/>
            <a:t>Pero ese acto pequeño era una transgresión de la ley santa e inmutable de Dios y separó de éste al hombre y abrió las compuertas por las cuales se volcaron sobre nuestro mundo la muerte y desgracias innumerables</a:t>
          </a:r>
          <a:r>
            <a:rPr lang="es-CO" sz="2000" dirty="0" smtClean="0">
              <a:solidFill>
                <a:srgbClr val="FF0000"/>
              </a:solidFill>
            </a:rPr>
            <a:t>: y como consecuencia de la desobediencia del hombre, siglo tras siglo ha subido de nuestra tierra un continuo lamento de aflicción y a una la creación gime bajo la carga terrible del dolor</a:t>
          </a:r>
          <a:r>
            <a:rPr lang="es-CO" sz="1800" dirty="0" smtClean="0"/>
            <a:t>. El cielo mismo ha sentido los efectos de la rebelión del hombre contra Dios. </a:t>
          </a:r>
          <a:endParaRPr lang="es-CO" sz="1800" dirty="0"/>
        </a:p>
      </dgm:t>
    </dgm:pt>
    <dgm:pt modelId="{E2B5E0B2-A368-40F7-987E-6935F2541A2F}" type="parTrans" cxnId="{37E92625-77E2-43A7-8A9B-F94C9161EC5F}">
      <dgm:prSet/>
      <dgm:spPr/>
      <dgm:t>
        <a:bodyPr/>
        <a:lstStyle/>
        <a:p>
          <a:endParaRPr lang="es-CO"/>
        </a:p>
      </dgm:t>
    </dgm:pt>
    <dgm:pt modelId="{0BCC1514-75D0-47A1-AB3E-C001DDC1A692}" type="sibTrans" cxnId="{37E92625-77E2-43A7-8A9B-F94C9161EC5F}">
      <dgm:prSet/>
      <dgm:spPr/>
      <dgm:t>
        <a:bodyPr/>
        <a:lstStyle/>
        <a:p>
          <a:endParaRPr lang="es-CO"/>
        </a:p>
      </dgm:t>
    </dgm:pt>
    <dgm:pt modelId="{D78F6EB5-301B-494A-AAAC-3CF4E867897F}" type="pres">
      <dgm:prSet presAssocID="{97B7C480-0D8A-4AEE-9EEF-1380880B2DE0}" presName="Name0" presStyleCnt="0">
        <dgm:presLayoutVars>
          <dgm:chMax val="7"/>
          <dgm:dir/>
          <dgm:animLvl val="lvl"/>
          <dgm:resizeHandles val="exact"/>
        </dgm:presLayoutVars>
      </dgm:prSet>
      <dgm:spPr/>
      <dgm:t>
        <a:bodyPr/>
        <a:lstStyle/>
        <a:p>
          <a:endParaRPr lang="es-CO"/>
        </a:p>
      </dgm:t>
    </dgm:pt>
    <dgm:pt modelId="{77D8D96B-ACBD-4EDF-B889-B8D361D41797}" type="pres">
      <dgm:prSet presAssocID="{C04B4449-4D27-417D-8DE6-B4FD022DDF98}" presName="circle1" presStyleLbl="node1" presStyleIdx="0" presStyleCnt="2"/>
      <dgm:spPr>
        <a:blipFill rotWithShape="0">
          <a:blip xmlns:r="http://schemas.openxmlformats.org/officeDocument/2006/relationships" r:embed="rId1"/>
          <a:stretch>
            <a:fillRect/>
          </a:stretch>
        </a:blipFill>
      </dgm:spPr>
    </dgm:pt>
    <dgm:pt modelId="{6BE8F3E8-47E6-4912-B45C-1289ABDF3EE4}" type="pres">
      <dgm:prSet presAssocID="{C04B4449-4D27-417D-8DE6-B4FD022DDF98}" presName="space" presStyleCnt="0"/>
      <dgm:spPr/>
    </dgm:pt>
    <dgm:pt modelId="{9EAB0E60-F36E-4BFA-AED6-4B0B8489EB45}" type="pres">
      <dgm:prSet presAssocID="{C04B4449-4D27-417D-8DE6-B4FD022DDF98}" presName="rect1" presStyleLbl="alignAcc1" presStyleIdx="0" presStyleCnt="2"/>
      <dgm:spPr/>
      <dgm:t>
        <a:bodyPr/>
        <a:lstStyle/>
        <a:p>
          <a:endParaRPr lang="es-CO"/>
        </a:p>
      </dgm:t>
    </dgm:pt>
    <dgm:pt modelId="{7DF11E5B-4CB9-4E5F-BF35-08DA85C4833F}" type="pres">
      <dgm:prSet presAssocID="{571B0C21-CEF3-4CC3-BC3D-44DD95942597}" presName="vertSpace2" presStyleLbl="node1" presStyleIdx="0" presStyleCnt="2"/>
      <dgm:spPr/>
    </dgm:pt>
    <dgm:pt modelId="{11F9F7CF-3B68-4346-B8C8-688167DAAFE6}" type="pres">
      <dgm:prSet presAssocID="{571B0C21-CEF3-4CC3-BC3D-44DD95942597}" presName="circle2" presStyleLbl="node1" presStyleIdx="1" presStyleCnt="2"/>
      <dgm:spPr>
        <a:blipFill rotWithShape="0">
          <a:blip xmlns:r="http://schemas.openxmlformats.org/officeDocument/2006/relationships" r:embed="rId2"/>
          <a:stretch>
            <a:fillRect/>
          </a:stretch>
        </a:blipFill>
      </dgm:spPr>
    </dgm:pt>
    <dgm:pt modelId="{DCC37B87-BBF5-475C-8247-F1047865204E}" type="pres">
      <dgm:prSet presAssocID="{571B0C21-CEF3-4CC3-BC3D-44DD95942597}" presName="rect2" presStyleLbl="alignAcc1" presStyleIdx="1" presStyleCnt="2"/>
      <dgm:spPr/>
      <dgm:t>
        <a:bodyPr/>
        <a:lstStyle/>
        <a:p>
          <a:endParaRPr lang="es-CO"/>
        </a:p>
      </dgm:t>
    </dgm:pt>
    <dgm:pt modelId="{E05D10A5-7884-4CEF-8BE9-FCD7550BD13D}" type="pres">
      <dgm:prSet presAssocID="{C04B4449-4D27-417D-8DE6-B4FD022DDF98}" presName="rect1ParTxNoCh" presStyleLbl="alignAcc1" presStyleIdx="1" presStyleCnt="2">
        <dgm:presLayoutVars>
          <dgm:chMax val="1"/>
          <dgm:bulletEnabled val="1"/>
        </dgm:presLayoutVars>
      </dgm:prSet>
      <dgm:spPr/>
      <dgm:t>
        <a:bodyPr/>
        <a:lstStyle/>
        <a:p>
          <a:endParaRPr lang="es-CO"/>
        </a:p>
      </dgm:t>
    </dgm:pt>
    <dgm:pt modelId="{6A03D1CF-0995-49BC-B867-2A7460E81B20}" type="pres">
      <dgm:prSet presAssocID="{571B0C21-CEF3-4CC3-BC3D-44DD95942597}" presName="rect2ParTxNoCh" presStyleLbl="alignAcc1" presStyleIdx="1" presStyleCnt="2">
        <dgm:presLayoutVars>
          <dgm:chMax val="1"/>
          <dgm:bulletEnabled val="1"/>
        </dgm:presLayoutVars>
      </dgm:prSet>
      <dgm:spPr/>
      <dgm:t>
        <a:bodyPr/>
        <a:lstStyle/>
        <a:p>
          <a:endParaRPr lang="es-CO"/>
        </a:p>
      </dgm:t>
    </dgm:pt>
  </dgm:ptLst>
  <dgm:cxnLst>
    <dgm:cxn modelId="{602E759B-8689-4235-9A98-02D0DBE4A90E}" type="presOf" srcId="{571B0C21-CEF3-4CC3-BC3D-44DD95942597}" destId="{DCC37B87-BBF5-475C-8247-F1047865204E}" srcOrd="0" destOrd="0" presId="urn:microsoft.com/office/officeart/2005/8/layout/target3"/>
    <dgm:cxn modelId="{FF691153-361C-48BE-8686-052689264DBA}" type="presOf" srcId="{97B7C480-0D8A-4AEE-9EEF-1380880B2DE0}" destId="{D78F6EB5-301B-494A-AAAC-3CF4E867897F}" srcOrd="0" destOrd="0" presId="urn:microsoft.com/office/officeart/2005/8/layout/target3"/>
    <dgm:cxn modelId="{E3173C09-DDE1-4CE2-A72F-52D08B2B8A35}" type="presOf" srcId="{C04B4449-4D27-417D-8DE6-B4FD022DDF98}" destId="{9EAB0E60-F36E-4BFA-AED6-4B0B8489EB45}" srcOrd="0" destOrd="0" presId="urn:microsoft.com/office/officeart/2005/8/layout/target3"/>
    <dgm:cxn modelId="{37E92625-77E2-43A7-8A9B-F94C9161EC5F}" srcId="{97B7C480-0D8A-4AEE-9EEF-1380880B2DE0}" destId="{571B0C21-CEF3-4CC3-BC3D-44DD95942597}" srcOrd="1" destOrd="0" parTransId="{E2B5E0B2-A368-40F7-987E-6935F2541A2F}" sibTransId="{0BCC1514-75D0-47A1-AB3E-C001DDC1A692}"/>
    <dgm:cxn modelId="{D448E414-2848-4E85-A7B4-B344D4E06756}" type="presOf" srcId="{C04B4449-4D27-417D-8DE6-B4FD022DDF98}" destId="{E05D10A5-7884-4CEF-8BE9-FCD7550BD13D}" srcOrd="1" destOrd="0" presId="urn:microsoft.com/office/officeart/2005/8/layout/target3"/>
    <dgm:cxn modelId="{BD934B17-653E-4F73-8462-D4C09D0397F9}" srcId="{97B7C480-0D8A-4AEE-9EEF-1380880B2DE0}" destId="{C04B4449-4D27-417D-8DE6-B4FD022DDF98}" srcOrd="0" destOrd="0" parTransId="{FCDAB485-4E4F-4449-B372-D75E17B0BCC6}" sibTransId="{EDDE373C-C761-466D-9921-67003407DEC0}"/>
    <dgm:cxn modelId="{4CF1B4E2-17D1-4970-9DC5-3EB420A3D9DB}" type="presOf" srcId="{571B0C21-CEF3-4CC3-BC3D-44DD95942597}" destId="{6A03D1CF-0995-49BC-B867-2A7460E81B20}" srcOrd="1" destOrd="0" presId="urn:microsoft.com/office/officeart/2005/8/layout/target3"/>
    <dgm:cxn modelId="{7F86F506-16B1-4B01-9927-D911F9446AFF}" type="presParOf" srcId="{D78F6EB5-301B-494A-AAAC-3CF4E867897F}" destId="{77D8D96B-ACBD-4EDF-B889-B8D361D41797}" srcOrd="0" destOrd="0" presId="urn:microsoft.com/office/officeart/2005/8/layout/target3"/>
    <dgm:cxn modelId="{7F95D318-0665-4785-BAB0-EC80B0AFB10A}" type="presParOf" srcId="{D78F6EB5-301B-494A-AAAC-3CF4E867897F}" destId="{6BE8F3E8-47E6-4912-B45C-1289ABDF3EE4}" srcOrd="1" destOrd="0" presId="urn:microsoft.com/office/officeart/2005/8/layout/target3"/>
    <dgm:cxn modelId="{1D2EC656-30BC-43C7-A7A5-3FA7DB25308C}" type="presParOf" srcId="{D78F6EB5-301B-494A-AAAC-3CF4E867897F}" destId="{9EAB0E60-F36E-4BFA-AED6-4B0B8489EB45}" srcOrd="2" destOrd="0" presId="urn:microsoft.com/office/officeart/2005/8/layout/target3"/>
    <dgm:cxn modelId="{EAB9B2D3-2888-47A5-980E-4E506454F564}" type="presParOf" srcId="{D78F6EB5-301B-494A-AAAC-3CF4E867897F}" destId="{7DF11E5B-4CB9-4E5F-BF35-08DA85C4833F}" srcOrd="3" destOrd="0" presId="urn:microsoft.com/office/officeart/2005/8/layout/target3"/>
    <dgm:cxn modelId="{A994FF9F-02F5-4F3F-A580-FFFC39FAEEEB}" type="presParOf" srcId="{D78F6EB5-301B-494A-AAAC-3CF4E867897F}" destId="{11F9F7CF-3B68-4346-B8C8-688167DAAFE6}" srcOrd="4" destOrd="0" presId="urn:microsoft.com/office/officeart/2005/8/layout/target3"/>
    <dgm:cxn modelId="{A178E9C7-0E1E-4AFB-8D8A-AD68FBDA7FFA}" type="presParOf" srcId="{D78F6EB5-301B-494A-AAAC-3CF4E867897F}" destId="{DCC37B87-BBF5-475C-8247-F1047865204E}" srcOrd="5" destOrd="0" presId="urn:microsoft.com/office/officeart/2005/8/layout/target3"/>
    <dgm:cxn modelId="{FDD273E2-86D6-42A9-B489-155738A2B0B4}" type="presParOf" srcId="{D78F6EB5-301B-494A-AAAC-3CF4E867897F}" destId="{E05D10A5-7884-4CEF-8BE9-FCD7550BD13D}" srcOrd="6" destOrd="0" presId="urn:microsoft.com/office/officeart/2005/8/layout/target3"/>
    <dgm:cxn modelId="{C3D5885B-C7B5-4D1E-BE2C-AA09A60CF6F4}" type="presParOf" srcId="{D78F6EB5-301B-494A-AAAC-3CF4E867897F}" destId="{6A03D1CF-0995-49BC-B867-2A7460E81B20}"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60A1473-282D-48F3-AE92-2AB7684875BE}" type="doc">
      <dgm:prSet loTypeId="urn:microsoft.com/office/officeart/2005/8/layout/target3" loCatId="relationship" qsTypeId="urn:microsoft.com/office/officeart/2005/8/quickstyle/simple4" qsCatId="simple" csTypeId="urn:microsoft.com/office/officeart/2005/8/colors/accent1_2" csCatId="accent1" phldr="1"/>
      <dgm:spPr/>
      <dgm:t>
        <a:bodyPr/>
        <a:lstStyle/>
        <a:p>
          <a:endParaRPr lang="es-CO"/>
        </a:p>
      </dgm:t>
    </dgm:pt>
    <dgm:pt modelId="{D581436E-7DCD-472C-88AE-96EF8A952701}">
      <dgm:prSet/>
      <dgm:spPr/>
      <dgm:t>
        <a:bodyPr/>
        <a:lstStyle/>
        <a:p>
          <a:pPr rtl="0"/>
          <a:r>
            <a:rPr lang="es-CO" dirty="0" smtClean="0"/>
            <a:t>El Calvario se destaca como un recuerdo del sacrificio asombroso que se requirió para expiar la transgresión de la ley divina. </a:t>
          </a:r>
          <a:r>
            <a:rPr lang="es-CO" b="1" dirty="0" smtClean="0">
              <a:solidFill>
                <a:srgbClr val="FF0000"/>
              </a:solidFill>
            </a:rPr>
            <a:t>No consideremos, pues, el pecado como cosa trivial</a:t>
          </a:r>
          <a:r>
            <a:rPr lang="es-CO" dirty="0" smtClean="0"/>
            <a:t>. </a:t>
          </a:r>
          <a:endParaRPr lang="es-CO" dirty="0"/>
        </a:p>
      </dgm:t>
    </dgm:pt>
    <dgm:pt modelId="{6E6D8739-431D-4E8B-ADDC-4A9DD8DF6ACA}" type="parTrans" cxnId="{CDC8D092-B7AD-46EA-9572-6435916CABF7}">
      <dgm:prSet/>
      <dgm:spPr/>
      <dgm:t>
        <a:bodyPr/>
        <a:lstStyle/>
        <a:p>
          <a:endParaRPr lang="es-CO"/>
        </a:p>
      </dgm:t>
    </dgm:pt>
    <dgm:pt modelId="{6A8C50ED-23FA-464C-96DF-DB42AD593C82}" type="sibTrans" cxnId="{CDC8D092-B7AD-46EA-9572-6435916CABF7}">
      <dgm:prSet/>
      <dgm:spPr/>
      <dgm:t>
        <a:bodyPr/>
        <a:lstStyle/>
        <a:p>
          <a:endParaRPr lang="es-CO"/>
        </a:p>
      </dgm:t>
    </dgm:pt>
    <dgm:pt modelId="{662A0AE3-852B-43EE-AA00-D7852133D18D}">
      <dgm:prSet/>
      <dgm:spPr/>
      <dgm:t>
        <a:bodyPr/>
        <a:lstStyle/>
        <a:p>
          <a:pPr rtl="0"/>
          <a:r>
            <a:rPr lang="es-CO" b="1" u="sng" dirty="0" smtClean="0">
              <a:solidFill>
                <a:srgbClr val="C00000"/>
              </a:solidFill>
            </a:rPr>
            <a:t>Toda transgresión, todo descuido o rechazamiento de la gracia de Cristo, obra indirectamente sobre nosotros; endurece el corazón, deprava la voluntad, entorpece el entendimiento, y no sólo os vuelve menos inclinados a ceder, sino también menos capaces de oír las tiernas súplicas del Espíritu de Dios</a:t>
          </a:r>
          <a:r>
            <a:rPr lang="es-CO" u="sng" dirty="0" smtClean="0"/>
            <a:t>. </a:t>
          </a:r>
          <a:endParaRPr lang="es-CO" dirty="0"/>
        </a:p>
      </dgm:t>
    </dgm:pt>
    <dgm:pt modelId="{ECF7DEFF-4C39-49C1-891D-93DE01CA11ED}" type="parTrans" cxnId="{E0DF9FF4-BD41-41E6-9D7F-FDEE35312BE4}">
      <dgm:prSet/>
      <dgm:spPr/>
      <dgm:t>
        <a:bodyPr/>
        <a:lstStyle/>
        <a:p>
          <a:endParaRPr lang="es-CO"/>
        </a:p>
      </dgm:t>
    </dgm:pt>
    <dgm:pt modelId="{429482CD-193B-4480-9AF2-F66E6F3630E0}" type="sibTrans" cxnId="{E0DF9FF4-BD41-41E6-9D7F-FDEE35312BE4}">
      <dgm:prSet/>
      <dgm:spPr/>
      <dgm:t>
        <a:bodyPr/>
        <a:lstStyle/>
        <a:p>
          <a:endParaRPr lang="es-CO"/>
        </a:p>
      </dgm:t>
    </dgm:pt>
    <dgm:pt modelId="{D57D02F2-D7F9-428C-A7EF-91EF96281A4D}" type="pres">
      <dgm:prSet presAssocID="{360A1473-282D-48F3-AE92-2AB7684875BE}" presName="Name0" presStyleCnt="0">
        <dgm:presLayoutVars>
          <dgm:chMax val="7"/>
          <dgm:dir/>
          <dgm:animLvl val="lvl"/>
          <dgm:resizeHandles val="exact"/>
        </dgm:presLayoutVars>
      </dgm:prSet>
      <dgm:spPr/>
      <dgm:t>
        <a:bodyPr/>
        <a:lstStyle/>
        <a:p>
          <a:endParaRPr lang="es-CO"/>
        </a:p>
      </dgm:t>
    </dgm:pt>
    <dgm:pt modelId="{169520AE-C2EE-4C9D-9FEF-A30BCC6CCAC5}" type="pres">
      <dgm:prSet presAssocID="{D581436E-7DCD-472C-88AE-96EF8A952701}" presName="circle1" presStyleLbl="node1" presStyleIdx="0" presStyleCnt="2"/>
      <dgm:spPr>
        <a:blipFill rotWithShape="0">
          <a:blip xmlns:r="http://schemas.openxmlformats.org/officeDocument/2006/relationships" r:embed="rId1"/>
          <a:stretch>
            <a:fillRect/>
          </a:stretch>
        </a:blipFill>
      </dgm:spPr>
    </dgm:pt>
    <dgm:pt modelId="{5A652D12-2BD5-48EF-A65D-3D47C77CBD70}" type="pres">
      <dgm:prSet presAssocID="{D581436E-7DCD-472C-88AE-96EF8A952701}" presName="space" presStyleCnt="0"/>
      <dgm:spPr/>
    </dgm:pt>
    <dgm:pt modelId="{288A0EB2-EAEF-409B-B04A-1F14303BF430}" type="pres">
      <dgm:prSet presAssocID="{D581436E-7DCD-472C-88AE-96EF8A952701}" presName="rect1" presStyleLbl="alignAcc1" presStyleIdx="0" presStyleCnt="2"/>
      <dgm:spPr/>
      <dgm:t>
        <a:bodyPr/>
        <a:lstStyle/>
        <a:p>
          <a:endParaRPr lang="es-CO"/>
        </a:p>
      </dgm:t>
    </dgm:pt>
    <dgm:pt modelId="{629B4DFC-24F6-4C47-AB6C-024F7706F318}" type="pres">
      <dgm:prSet presAssocID="{662A0AE3-852B-43EE-AA00-D7852133D18D}" presName="vertSpace2" presStyleLbl="node1" presStyleIdx="0" presStyleCnt="2"/>
      <dgm:spPr/>
    </dgm:pt>
    <dgm:pt modelId="{87C245E1-B9D9-4559-A3CB-9992B5EA164E}" type="pres">
      <dgm:prSet presAssocID="{662A0AE3-852B-43EE-AA00-D7852133D18D}" presName="circle2" presStyleLbl="node1" presStyleIdx="1" presStyleCnt="2" custScaleX="1949"/>
      <dgm:spPr/>
    </dgm:pt>
    <dgm:pt modelId="{C2B4493D-AFB3-4735-ADF9-70D316D96431}" type="pres">
      <dgm:prSet presAssocID="{662A0AE3-852B-43EE-AA00-D7852133D18D}" presName="rect2" presStyleLbl="alignAcc1" presStyleIdx="1" presStyleCnt="2"/>
      <dgm:spPr/>
      <dgm:t>
        <a:bodyPr/>
        <a:lstStyle/>
        <a:p>
          <a:endParaRPr lang="es-CO"/>
        </a:p>
      </dgm:t>
    </dgm:pt>
    <dgm:pt modelId="{FF8F4FAB-C2E7-4EE0-A3FF-F719331294B8}" type="pres">
      <dgm:prSet presAssocID="{D581436E-7DCD-472C-88AE-96EF8A952701}" presName="rect1ParTxNoCh" presStyleLbl="alignAcc1" presStyleIdx="1" presStyleCnt="2">
        <dgm:presLayoutVars>
          <dgm:chMax val="1"/>
          <dgm:bulletEnabled val="1"/>
        </dgm:presLayoutVars>
      </dgm:prSet>
      <dgm:spPr/>
      <dgm:t>
        <a:bodyPr/>
        <a:lstStyle/>
        <a:p>
          <a:endParaRPr lang="es-CO"/>
        </a:p>
      </dgm:t>
    </dgm:pt>
    <dgm:pt modelId="{E79A4D5A-1938-498B-B24C-B24B15BBBEE5}" type="pres">
      <dgm:prSet presAssocID="{662A0AE3-852B-43EE-AA00-D7852133D18D}" presName="rect2ParTxNoCh" presStyleLbl="alignAcc1" presStyleIdx="1" presStyleCnt="2">
        <dgm:presLayoutVars>
          <dgm:chMax val="1"/>
          <dgm:bulletEnabled val="1"/>
        </dgm:presLayoutVars>
      </dgm:prSet>
      <dgm:spPr/>
      <dgm:t>
        <a:bodyPr/>
        <a:lstStyle/>
        <a:p>
          <a:endParaRPr lang="es-CO"/>
        </a:p>
      </dgm:t>
    </dgm:pt>
  </dgm:ptLst>
  <dgm:cxnLst>
    <dgm:cxn modelId="{6A11C391-1EF7-4E4E-B54E-54531E731F7E}" type="presOf" srcId="{662A0AE3-852B-43EE-AA00-D7852133D18D}" destId="{C2B4493D-AFB3-4735-ADF9-70D316D96431}" srcOrd="0" destOrd="0" presId="urn:microsoft.com/office/officeart/2005/8/layout/target3"/>
    <dgm:cxn modelId="{4F1A1CB3-8A46-4F10-8ACD-4B17E92705E6}" type="presOf" srcId="{662A0AE3-852B-43EE-AA00-D7852133D18D}" destId="{E79A4D5A-1938-498B-B24C-B24B15BBBEE5}" srcOrd="1" destOrd="0" presId="urn:microsoft.com/office/officeart/2005/8/layout/target3"/>
    <dgm:cxn modelId="{9732AD24-5098-44EF-9C6F-DDC4F9E4526F}" type="presOf" srcId="{D581436E-7DCD-472C-88AE-96EF8A952701}" destId="{FF8F4FAB-C2E7-4EE0-A3FF-F719331294B8}" srcOrd="1" destOrd="0" presId="urn:microsoft.com/office/officeart/2005/8/layout/target3"/>
    <dgm:cxn modelId="{86026C5C-97B9-4D46-89EF-D23A87F562D2}" type="presOf" srcId="{360A1473-282D-48F3-AE92-2AB7684875BE}" destId="{D57D02F2-D7F9-428C-A7EF-91EF96281A4D}" srcOrd="0" destOrd="0" presId="urn:microsoft.com/office/officeart/2005/8/layout/target3"/>
    <dgm:cxn modelId="{E0DF9FF4-BD41-41E6-9D7F-FDEE35312BE4}" srcId="{360A1473-282D-48F3-AE92-2AB7684875BE}" destId="{662A0AE3-852B-43EE-AA00-D7852133D18D}" srcOrd="1" destOrd="0" parTransId="{ECF7DEFF-4C39-49C1-891D-93DE01CA11ED}" sibTransId="{429482CD-193B-4480-9AF2-F66E6F3630E0}"/>
    <dgm:cxn modelId="{B8C1B7AF-DF46-4350-9275-136E8876E423}" type="presOf" srcId="{D581436E-7DCD-472C-88AE-96EF8A952701}" destId="{288A0EB2-EAEF-409B-B04A-1F14303BF430}" srcOrd="0" destOrd="0" presId="urn:microsoft.com/office/officeart/2005/8/layout/target3"/>
    <dgm:cxn modelId="{CDC8D092-B7AD-46EA-9572-6435916CABF7}" srcId="{360A1473-282D-48F3-AE92-2AB7684875BE}" destId="{D581436E-7DCD-472C-88AE-96EF8A952701}" srcOrd="0" destOrd="0" parTransId="{6E6D8739-431D-4E8B-ADDC-4A9DD8DF6ACA}" sibTransId="{6A8C50ED-23FA-464C-96DF-DB42AD593C82}"/>
    <dgm:cxn modelId="{CFA59995-BA05-421E-89B9-65965C723842}" type="presParOf" srcId="{D57D02F2-D7F9-428C-A7EF-91EF96281A4D}" destId="{169520AE-C2EE-4C9D-9FEF-A30BCC6CCAC5}" srcOrd="0" destOrd="0" presId="urn:microsoft.com/office/officeart/2005/8/layout/target3"/>
    <dgm:cxn modelId="{73D396FA-2A54-4CC2-88A7-BE065934C297}" type="presParOf" srcId="{D57D02F2-D7F9-428C-A7EF-91EF96281A4D}" destId="{5A652D12-2BD5-48EF-A65D-3D47C77CBD70}" srcOrd="1" destOrd="0" presId="urn:microsoft.com/office/officeart/2005/8/layout/target3"/>
    <dgm:cxn modelId="{525BA0F9-DA90-486D-ABAB-2C267368A145}" type="presParOf" srcId="{D57D02F2-D7F9-428C-A7EF-91EF96281A4D}" destId="{288A0EB2-EAEF-409B-B04A-1F14303BF430}" srcOrd="2" destOrd="0" presId="urn:microsoft.com/office/officeart/2005/8/layout/target3"/>
    <dgm:cxn modelId="{E3FFCE0C-2786-4D69-B12B-C503E6CAFD72}" type="presParOf" srcId="{D57D02F2-D7F9-428C-A7EF-91EF96281A4D}" destId="{629B4DFC-24F6-4C47-AB6C-024F7706F318}" srcOrd="3" destOrd="0" presId="urn:microsoft.com/office/officeart/2005/8/layout/target3"/>
    <dgm:cxn modelId="{AE068BCD-159B-4D62-8518-96CC10117198}" type="presParOf" srcId="{D57D02F2-D7F9-428C-A7EF-91EF96281A4D}" destId="{87C245E1-B9D9-4559-A3CB-9992B5EA164E}" srcOrd="4" destOrd="0" presId="urn:microsoft.com/office/officeart/2005/8/layout/target3"/>
    <dgm:cxn modelId="{072224B2-8FC0-4872-9CFD-8E90C0DD324C}" type="presParOf" srcId="{D57D02F2-D7F9-428C-A7EF-91EF96281A4D}" destId="{C2B4493D-AFB3-4735-ADF9-70D316D96431}" srcOrd="5" destOrd="0" presId="urn:microsoft.com/office/officeart/2005/8/layout/target3"/>
    <dgm:cxn modelId="{7C182B14-82ED-465B-AC03-374C47D2BA35}" type="presParOf" srcId="{D57D02F2-D7F9-428C-A7EF-91EF96281A4D}" destId="{FF8F4FAB-C2E7-4EE0-A3FF-F719331294B8}" srcOrd="6" destOrd="0" presId="urn:microsoft.com/office/officeart/2005/8/layout/target3"/>
    <dgm:cxn modelId="{63BADCA2-6AB4-4182-B13D-DD7A14DAB4E7}" type="presParOf" srcId="{D57D02F2-D7F9-428C-A7EF-91EF96281A4D}" destId="{E79A4D5A-1938-498B-B24C-B24B15BBBEE5}"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28AF24A-3BF0-489F-A01B-8A8F6AD0750C}" type="doc">
      <dgm:prSet loTypeId="urn:microsoft.com/office/officeart/2005/8/layout/lProcess2" loCatId="relationship" qsTypeId="urn:microsoft.com/office/officeart/2005/8/quickstyle/simple1" qsCatId="simple" csTypeId="urn:microsoft.com/office/officeart/2005/8/colors/accent1_2" csCatId="accent1" phldr="1"/>
      <dgm:spPr/>
      <dgm:t>
        <a:bodyPr/>
        <a:lstStyle/>
        <a:p>
          <a:endParaRPr lang="es-CO"/>
        </a:p>
      </dgm:t>
    </dgm:pt>
    <dgm:pt modelId="{61990DC1-C836-48D9-B4FF-9701AC15AAC3}">
      <dgm:prSet custT="1"/>
      <dgm:spPr/>
      <dgm:t>
        <a:bodyPr/>
        <a:lstStyle/>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1400" dirty="0" smtClean="0"/>
        </a:p>
        <a:p>
          <a:pPr rtl="0"/>
          <a:endParaRPr lang="es-CO" sz="2400" dirty="0" smtClean="0"/>
        </a:p>
        <a:p>
          <a:pPr rtl="0"/>
          <a:endParaRPr lang="es-CO" sz="2400" dirty="0" smtClean="0"/>
        </a:p>
        <a:p>
          <a:pPr rtl="0"/>
          <a:r>
            <a:rPr lang="es-CO" sz="2400" dirty="0" smtClean="0"/>
            <a:t>Muchos están apaciguando su conciencia inquieta con el pensa­miento de que pueden cambiar su mala conducta cuando quieran; de que pueden tratar con ligereza las invitaciones de la misericordia y, sin embargo, seguir sintiendo las impresiones de ella. </a:t>
          </a:r>
          <a:endParaRPr lang="es-CO" sz="2400" dirty="0"/>
        </a:p>
      </dgm:t>
    </dgm:pt>
    <dgm:pt modelId="{A41302B3-16BE-4A65-80C3-59E244461E9F}" type="parTrans" cxnId="{76804472-3831-41EA-814F-61FE40B4E179}">
      <dgm:prSet/>
      <dgm:spPr/>
      <dgm:t>
        <a:bodyPr/>
        <a:lstStyle/>
        <a:p>
          <a:endParaRPr lang="es-CO"/>
        </a:p>
      </dgm:t>
    </dgm:pt>
    <dgm:pt modelId="{A34190AC-8928-491C-8CFB-3282737084B3}" type="sibTrans" cxnId="{76804472-3831-41EA-814F-61FE40B4E179}">
      <dgm:prSet/>
      <dgm:spPr/>
      <dgm:t>
        <a:bodyPr/>
        <a:lstStyle/>
        <a:p>
          <a:endParaRPr lang="es-CO"/>
        </a:p>
      </dgm:t>
    </dgm:pt>
    <dgm:pt modelId="{8F995E0D-360C-4697-862D-954C49B6F8FB}">
      <dgm:prSet custT="1"/>
      <dgm:spPr>
        <a:solidFill>
          <a:schemeClr val="accent4">
            <a:lumMod val="20000"/>
            <a:lumOff val="80000"/>
          </a:schemeClr>
        </a:solidFill>
      </dgm:spPr>
      <dgm:t>
        <a:bodyPr/>
        <a:lstStyle/>
        <a:p>
          <a:pPr rtl="0"/>
          <a:endParaRPr lang="es-CO" sz="900" dirty="0" smtClean="0"/>
        </a:p>
        <a:p>
          <a:pPr rtl="0"/>
          <a:endParaRPr lang="es-CO" sz="900" dirty="0" smtClean="0"/>
        </a:p>
        <a:p>
          <a:pPr rtl="0"/>
          <a:endParaRPr lang="es-CO" sz="900" dirty="0" smtClean="0"/>
        </a:p>
        <a:p>
          <a:pPr rtl="0"/>
          <a:endParaRPr lang="es-CO" sz="1200" dirty="0" smtClean="0"/>
        </a:p>
        <a:p>
          <a:pPr rtl="0"/>
          <a:endParaRPr lang="es-CO" sz="1200" dirty="0" smtClean="0"/>
        </a:p>
        <a:p>
          <a:pPr rtl="0"/>
          <a:endParaRPr lang="es-CO" sz="1200" dirty="0" smtClean="0"/>
        </a:p>
        <a:p>
          <a:pPr rtl="0"/>
          <a:endParaRPr lang="es-CO" sz="1200" dirty="0" smtClean="0"/>
        </a:p>
        <a:p>
          <a:pPr rtl="0"/>
          <a:endParaRPr lang="es-CO" sz="1200" dirty="0" smtClean="0"/>
        </a:p>
        <a:p>
          <a:pPr rtl="0"/>
          <a:endParaRPr lang="es-CO" sz="1200" dirty="0" smtClean="0"/>
        </a:p>
        <a:p>
          <a:pPr rtl="0"/>
          <a:endParaRPr lang="es-CO" sz="1200" dirty="0" smtClean="0"/>
        </a:p>
        <a:p>
          <a:pPr rtl="0"/>
          <a:endParaRPr lang="es-CO" sz="1200" dirty="0" smtClean="0"/>
        </a:p>
        <a:p>
          <a:pPr rtl="0"/>
          <a:endParaRPr lang="es-CO" sz="1600" dirty="0" smtClean="0"/>
        </a:p>
        <a:p>
          <a:pPr rtl="0"/>
          <a:endParaRPr lang="es-CO" sz="1600" dirty="0" smtClean="0"/>
        </a:p>
        <a:p>
          <a:pPr rtl="0"/>
          <a:endParaRPr lang="es-CO" sz="1600" dirty="0" smtClean="0"/>
        </a:p>
        <a:p>
          <a:pPr rtl="0"/>
          <a:endParaRPr lang="es-CO" sz="1600" dirty="0" smtClean="0"/>
        </a:p>
        <a:p>
          <a:pPr rtl="0"/>
          <a:endParaRPr lang="es-CO" sz="1800" dirty="0" smtClean="0"/>
        </a:p>
        <a:p>
          <a:pPr rtl="0"/>
          <a:endParaRPr lang="es-CO" sz="1800" dirty="0" smtClean="0"/>
        </a:p>
        <a:p>
          <a:pPr rtl="0"/>
          <a:r>
            <a:rPr lang="es-CO" sz="1800" b="1" dirty="0" smtClean="0">
              <a:solidFill>
                <a:srgbClr val="FF0000"/>
              </a:solidFill>
            </a:rPr>
            <a:t>Piensan que después de menospreciar al Espíritu de gracia, después de echar su influencia del lado de Satanás, en un momento de extrema nece­sidad pueden cambiar su modo de proceder. </a:t>
          </a:r>
        </a:p>
        <a:p>
          <a:pPr rtl="0"/>
          <a:r>
            <a:rPr lang="es-CO" sz="1800" b="1" dirty="0" smtClean="0">
              <a:solidFill>
                <a:srgbClr val="FF0000"/>
              </a:solidFill>
            </a:rPr>
            <a:t>Pero esto no se logra tan fácilmente. La experiencia y la educación de una vida entera han amoldado de tal manera el carácter, que pocos desean después recibir la imagen de Jesús. </a:t>
          </a:r>
        </a:p>
        <a:p>
          <a:pPr rtl="0"/>
          <a:r>
            <a:rPr lang="es-CO" sz="1800" b="1" dirty="0" smtClean="0">
              <a:solidFill>
                <a:srgbClr val="FF0000"/>
              </a:solidFill>
            </a:rPr>
            <a:t>Un solo rasgo malo en el carácter, un solo deseo pecaminoso, persistentemente albergado, neutraliza con el tiempo todo el poder del Evangelio. </a:t>
          </a:r>
          <a:endParaRPr lang="es-CO" sz="1800" b="1" dirty="0">
            <a:solidFill>
              <a:srgbClr val="FF0000"/>
            </a:solidFill>
          </a:endParaRPr>
        </a:p>
      </dgm:t>
    </dgm:pt>
    <dgm:pt modelId="{C5D7F459-465A-46FE-A6DF-8F6978264825}" type="parTrans" cxnId="{6548830B-0771-4999-BBCC-0E6B8F5FE294}">
      <dgm:prSet/>
      <dgm:spPr/>
      <dgm:t>
        <a:bodyPr/>
        <a:lstStyle/>
        <a:p>
          <a:endParaRPr lang="es-CO"/>
        </a:p>
      </dgm:t>
    </dgm:pt>
    <dgm:pt modelId="{0A8EE83F-3263-406F-994E-DFC782714A1A}" type="sibTrans" cxnId="{6548830B-0771-4999-BBCC-0E6B8F5FE294}">
      <dgm:prSet/>
      <dgm:spPr/>
      <dgm:t>
        <a:bodyPr/>
        <a:lstStyle/>
        <a:p>
          <a:endParaRPr lang="es-CO"/>
        </a:p>
      </dgm:t>
    </dgm:pt>
    <dgm:pt modelId="{27B27EA2-AD4A-410E-8BF6-40B62D713FF5}">
      <dgm:prSet custT="1"/>
      <dgm:spPr/>
      <dgm:t>
        <a:bodyPr/>
        <a:lstStyle/>
        <a:p>
          <a:pPr rtl="0"/>
          <a:endParaRPr lang="es-CO" sz="1300" dirty="0" smtClean="0"/>
        </a:p>
        <a:p>
          <a:pPr rtl="0"/>
          <a:endParaRPr lang="es-CO" sz="1600" dirty="0" smtClean="0"/>
        </a:p>
        <a:p>
          <a:pPr rtl="0"/>
          <a:endParaRPr lang="es-CO" sz="1600" dirty="0" smtClean="0"/>
        </a:p>
        <a:p>
          <a:pPr rtl="0"/>
          <a:endParaRPr lang="es-CO" sz="1600" dirty="0" smtClean="0"/>
        </a:p>
        <a:p>
          <a:pPr rtl="0"/>
          <a:endParaRPr lang="es-CO" sz="1600" dirty="0" smtClean="0"/>
        </a:p>
        <a:p>
          <a:pPr rtl="0"/>
          <a:endParaRPr lang="es-CO" sz="1600" dirty="0" smtClean="0"/>
        </a:p>
        <a:p>
          <a:pPr rtl="0"/>
          <a:endParaRPr lang="es-CO" sz="1600" dirty="0" smtClean="0"/>
        </a:p>
        <a:p>
          <a:pPr rtl="0"/>
          <a:endParaRPr lang="es-CO" sz="1600" dirty="0" smtClean="0"/>
        </a:p>
        <a:p>
          <a:pPr rtl="0"/>
          <a:endParaRPr lang="es-CO" sz="2400" dirty="0" smtClean="0"/>
        </a:p>
        <a:p>
          <a:pPr rtl="0"/>
          <a:endParaRPr lang="es-CO" sz="2400" dirty="0" smtClean="0"/>
        </a:p>
        <a:p>
          <a:pPr rtl="0"/>
          <a:endParaRPr lang="es-CO" sz="2400" dirty="0" smtClean="0"/>
        </a:p>
        <a:p>
          <a:pPr rtl="0"/>
          <a:endParaRPr lang="es-CO" sz="2400" dirty="0" smtClean="0"/>
        </a:p>
        <a:p>
          <a:pPr rtl="0"/>
          <a:r>
            <a:rPr lang="es-CO" sz="2400" dirty="0" smtClean="0"/>
            <a:t>Cada vez que uno cede al pecado, se fortalece la aversión del alma hacia Dios. El hombre que manifiesta un descreído atrevimiento o una estólida indiferencia hacia la verdad, no está sino segando la cosecha de su propia siembra. </a:t>
          </a:r>
          <a:endParaRPr lang="es-CO" sz="2400" dirty="0"/>
        </a:p>
      </dgm:t>
    </dgm:pt>
    <dgm:pt modelId="{5FF14D4E-031F-4783-8B9B-6D3EF4A1A4D2}" type="parTrans" cxnId="{7A0EB764-439C-4235-85A5-CE71606C5B01}">
      <dgm:prSet/>
      <dgm:spPr/>
      <dgm:t>
        <a:bodyPr/>
        <a:lstStyle/>
        <a:p>
          <a:endParaRPr lang="es-CO"/>
        </a:p>
      </dgm:t>
    </dgm:pt>
    <dgm:pt modelId="{E750D226-7A9E-4910-848C-0F38E1B091EB}" type="sibTrans" cxnId="{7A0EB764-439C-4235-85A5-CE71606C5B01}">
      <dgm:prSet/>
      <dgm:spPr/>
      <dgm:t>
        <a:bodyPr/>
        <a:lstStyle/>
        <a:p>
          <a:endParaRPr lang="es-CO"/>
        </a:p>
      </dgm:t>
    </dgm:pt>
    <dgm:pt modelId="{D16AF877-2E6A-4791-8775-B655ED3544A6}" type="pres">
      <dgm:prSet presAssocID="{D28AF24A-3BF0-489F-A01B-8A8F6AD0750C}" presName="theList" presStyleCnt="0">
        <dgm:presLayoutVars>
          <dgm:dir/>
          <dgm:animLvl val="lvl"/>
          <dgm:resizeHandles val="exact"/>
        </dgm:presLayoutVars>
      </dgm:prSet>
      <dgm:spPr/>
      <dgm:t>
        <a:bodyPr/>
        <a:lstStyle/>
        <a:p>
          <a:endParaRPr lang="es-CO"/>
        </a:p>
      </dgm:t>
    </dgm:pt>
    <dgm:pt modelId="{C96DEBDF-D84A-4EF7-AD7C-FDC8B036F0FE}" type="pres">
      <dgm:prSet presAssocID="{61990DC1-C836-48D9-B4FF-9701AC15AAC3}" presName="compNode" presStyleCnt="0"/>
      <dgm:spPr/>
    </dgm:pt>
    <dgm:pt modelId="{7CCC511F-0548-490C-8C7E-B47D3E870A04}" type="pres">
      <dgm:prSet presAssocID="{61990DC1-C836-48D9-B4FF-9701AC15AAC3}" presName="aNode" presStyleLbl="bgShp" presStyleIdx="0" presStyleCnt="3"/>
      <dgm:spPr/>
      <dgm:t>
        <a:bodyPr/>
        <a:lstStyle/>
        <a:p>
          <a:endParaRPr lang="es-CO"/>
        </a:p>
      </dgm:t>
    </dgm:pt>
    <dgm:pt modelId="{CC4E5D9F-DBD5-487F-81D8-02F6C0DD2BD7}" type="pres">
      <dgm:prSet presAssocID="{61990DC1-C836-48D9-B4FF-9701AC15AAC3}" presName="textNode" presStyleLbl="bgShp" presStyleIdx="0" presStyleCnt="3"/>
      <dgm:spPr/>
      <dgm:t>
        <a:bodyPr/>
        <a:lstStyle/>
        <a:p>
          <a:endParaRPr lang="es-CO"/>
        </a:p>
      </dgm:t>
    </dgm:pt>
    <dgm:pt modelId="{EA98D74F-7E67-4331-9FC0-3108E5567BC8}" type="pres">
      <dgm:prSet presAssocID="{61990DC1-C836-48D9-B4FF-9701AC15AAC3}" presName="compChildNode" presStyleCnt="0"/>
      <dgm:spPr/>
    </dgm:pt>
    <dgm:pt modelId="{9E081308-227F-4CB6-8B79-8CA0FB098787}" type="pres">
      <dgm:prSet presAssocID="{61990DC1-C836-48D9-B4FF-9701AC15AAC3}" presName="theInnerList" presStyleCnt="0"/>
      <dgm:spPr/>
    </dgm:pt>
    <dgm:pt modelId="{B4CC75D4-C919-4FB5-929A-D5F18743B717}" type="pres">
      <dgm:prSet presAssocID="{61990DC1-C836-48D9-B4FF-9701AC15AAC3}" presName="aSpace" presStyleCnt="0"/>
      <dgm:spPr/>
    </dgm:pt>
    <dgm:pt modelId="{4C05E3FF-0E03-457C-92A2-1A484A10A631}" type="pres">
      <dgm:prSet presAssocID="{8F995E0D-360C-4697-862D-954C49B6F8FB}" presName="compNode" presStyleCnt="0"/>
      <dgm:spPr/>
    </dgm:pt>
    <dgm:pt modelId="{036BF7D1-6A45-445E-8A61-F66112AEE491}" type="pres">
      <dgm:prSet presAssocID="{8F995E0D-360C-4697-862D-954C49B6F8FB}" presName="aNode" presStyleLbl="bgShp" presStyleIdx="1" presStyleCnt="3"/>
      <dgm:spPr/>
      <dgm:t>
        <a:bodyPr/>
        <a:lstStyle/>
        <a:p>
          <a:endParaRPr lang="es-CO"/>
        </a:p>
      </dgm:t>
    </dgm:pt>
    <dgm:pt modelId="{546207C0-64D1-43D0-886E-F90E9B7822D0}" type="pres">
      <dgm:prSet presAssocID="{8F995E0D-360C-4697-862D-954C49B6F8FB}" presName="textNode" presStyleLbl="bgShp" presStyleIdx="1" presStyleCnt="3"/>
      <dgm:spPr/>
      <dgm:t>
        <a:bodyPr/>
        <a:lstStyle/>
        <a:p>
          <a:endParaRPr lang="es-CO"/>
        </a:p>
      </dgm:t>
    </dgm:pt>
    <dgm:pt modelId="{6B4B21D0-BAFA-4607-B291-C5203AAB3944}" type="pres">
      <dgm:prSet presAssocID="{8F995E0D-360C-4697-862D-954C49B6F8FB}" presName="compChildNode" presStyleCnt="0"/>
      <dgm:spPr/>
    </dgm:pt>
    <dgm:pt modelId="{DC96EC8C-2B4E-434B-ACD3-2BDD1A82A1D1}" type="pres">
      <dgm:prSet presAssocID="{8F995E0D-360C-4697-862D-954C49B6F8FB}" presName="theInnerList" presStyleCnt="0"/>
      <dgm:spPr/>
    </dgm:pt>
    <dgm:pt modelId="{540D7868-19B6-42D5-9A36-9BC6167B5011}" type="pres">
      <dgm:prSet presAssocID="{8F995E0D-360C-4697-862D-954C49B6F8FB}" presName="aSpace" presStyleCnt="0"/>
      <dgm:spPr/>
    </dgm:pt>
    <dgm:pt modelId="{0D6237D7-5B56-4F83-B57A-D3347F2DDB0D}" type="pres">
      <dgm:prSet presAssocID="{27B27EA2-AD4A-410E-8BF6-40B62D713FF5}" presName="compNode" presStyleCnt="0"/>
      <dgm:spPr/>
    </dgm:pt>
    <dgm:pt modelId="{A3BCA3FE-CA5C-41E7-AE03-51C025BD4217}" type="pres">
      <dgm:prSet presAssocID="{27B27EA2-AD4A-410E-8BF6-40B62D713FF5}" presName="aNode" presStyleLbl="bgShp" presStyleIdx="2" presStyleCnt="3"/>
      <dgm:spPr/>
      <dgm:t>
        <a:bodyPr/>
        <a:lstStyle/>
        <a:p>
          <a:endParaRPr lang="es-CO"/>
        </a:p>
      </dgm:t>
    </dgm:pt>
    <dgm:pt modelId="{97333D65-94E7-4792-BC20-A8A503BBBB61}" type="pres">
      <dgm:prSet presAssocID="{27B27EA2-AD4A-410E-8BF6-40B62D713FF5}" presName="textNode" presStyleLbl="bgShp" presStyleIdx="2" presStyleCnt="3"/>
      <dgm:spPr/>
      <dgm:t>
        <a:bodyPr/>
        <a:lstStyle/>
        <a:p>
          <a:endParaRPr lang="es-CO"/>
        </a:p>
      </dgm:t>
    </dgm:pt>
    <dgm:pt modelId="{8EDABE0A-D83C-4638-B84D-9194131D6488}" type="pres">
      <dgm:prSet presAssocID="{27B27EA2-AD4A-410E-8BF6-40B62D713FF5}" presName="compChildNode" presStyleCnt="0"/>
      <dgm:spPr/>
    </dgm:pt>
    <dgm:pt modelId="{8BDCAF49-E774-46FC-948E-DD4891D6FC9E}" type="pres">
      <dgm:prSet presAssocID="{27B27EA2-AD4A-410E-8BF6-40B62D713FF5}" presName="theInnerList" presStyleCnt="0"/>
      <dgm:spPr/>
    </dgm:pt>
  </dgm:ptLst>
  <dgm:cxnLst>
    <dgm:cxn modelId="{6548830B-0771-4999-BBCC-0E6B8F5FE294}" srcId="{D28AF24A-3BF0-489F-A01B-8A8F6AD0750C}" destId="{8F995E0D-360C-4697-862D-954C49B6F8FB}" srcOrd="1" destOrd="0" parTransId="{C5D7F459-465A-46FE-A6DF-8F6978264825}" sibTransId="{0A8EE83F-3263-406F-994E-DFC782714A1A}"/>
    <dgm:cxn modelId="{321AA273-FCDA-4628-9FB2-1998EC53D136}" type="presOf" srcId="{61990DC1-C836-48D9-B4FF-9701AC15AAC3}" destId="{CC4E5D9F-DBD5-487F-81D8-02F6C0DD2BD7}" srcOrd="1" destOrd="0" presId="urn:microsoft.com/office/officeart/2005/8/layout/lProcess2"/>
    <dgm:cxn modelId="{7A0EB764-439C-4235-85A5-CE71606C5B01}" srcId="{D28AF24A-3BF0-489F-A01B-8A8F6AD0750C}" destId="{27B27EA2-AD4A-410E-8BF6-40B62D713FF5}" srcOrd="2" destOrd="0" parTransId="{5FF14D4E-031F-4783-8B9B-6D3EF4A1A4D2}" sibTransId="{E750D226-7A9E-4910-848C-0F38E1B091EB}"/>
    <dgm:cxn modelId="{9D98031B-AE36-44DC-B333-001B800B90D3}" type="presOf" srcId="{61990DC1-C836-48D9-B4FF-9701AC15AAC3}" destId="{7CCC511F-0548-490C-8C7E-B47D3E870A04}" srcOrd="0" destOrd="0" presId="urn:microsoft.com/office/officeart/2005/8/layout/lProcess2"/>
    <dgm:cxn modelId="{080CD7F9-0039-4272-8C05-92CB2711DDC5}" type="presOf" srcId="{8F995E0D-360C-4697-862D-954C49B6F8FB}" destId="{546207C0-64D1-43D0-886E-F90E9B7822D0}" srcOrd="1" destOrd="0" presId="urn:microsoft.com/office/officeart/2005/8/layout/lProcess2"/>
    <dgm:cxn modelId="{4F32CDAD-4F43-4681-BB4D-B8F694ACAC1C}" type="presOf" srcId="{8F995E0D-360C-4697-862D-954C49B6F8FB}" destId="{036BF7D1-6A45-445E-8A61-F66112AEE491}" srcOrd="0" destOrd="0" presId="urn:microsoft.com/office/officeart/2005/8/layout/lProcess2"/>
    <dgm:cxn modelId="{76804472-3831-41EA-814F-61FE40B4E179}" srcId="{D28AF24A-3BF0-489F-A01B-8A8F6AD0750C}" destId="{61990DC1-C836-48D9-B4FF-9701AC15AAC3}" srcOrd="0" destOrd="0" parTransId="{A41302B3-16BE-4A65-80C3-59E244461E9F}" sibTransId="{A34190AC-8928-491C-8CFB-3282737084B3}"/>
    <dgm:cxn modelId="{40388CF7-FD86-49BC-BBFB-E80D389DEFF5}" type="presOf" srcId="{27B27EA2-AD4A-410E-8BF6-40B62D713FF5}" destId="{97333D65-94E7-4792-BC20-A8A503BBBB61}" srcOrd="1" destOrd="0" presId="urn:microsoft.com/office/officeart/2005/8/layout/lProcess2"/>
    <dgm:cxn modelId="{DB5A9B91-15D8-47B1-B8E3-1BB2E03F2403}" type="presOf" srcId="{27B27EA2-AD4A-410E-8BF6-40B62D713FF5}" destId="{A3BCA3FE-CA5C-41E7-AE03-51C025BD4217}" srcOrd="0" destOrd="0" presId="urn:microsoft.com/office/officeart/2005/8/layout/lProcess2"/>
    <dgm:cxn modelId="{6FA3357D-BFAF-47EA-BEE9-1D0D007A9721}" type="presOf" srcId="{D28AF24A-3BF0-489F-A01B-8A8F6AD0750C}" destId="{D16AF877-2E6A-4791-8775-B655ED3544A6}" srcOrd="0" destOrd="0" presId="urn:microsoft.com/office/officeart/2005/8/layout/lProcess2"/>
    <dgm:cxn modelId="{3F9F437B-D8B1-4937-83A6-546F6F6C7CEA}" type="presParOf" srcId="{D16AF877-2E6A-4791-8775-B655ED3544A6}" destId="{C96DEBDF-D84A-4EF7-AD7C-FDC8B036F0FE}" srcOrd="0" destOrd="0" presId="urn:microsoft.com/office/officeart/2005/8/layout/lProcess2"/>
    <dgm:cxn modelId="{6FFF5AAE-B079-4FCE-8796-633C624B1C81}" type="presParOf" srcId="{C96DEBDF-D84A-4EF7-AD7C-FDC8B036F0FE}" destId="{7CCC511F-0548-490C-8C7E-B47D3E870A04}" srcOrd="0" destOrd="0" presId="urn:microsoft.com/office/officeart/2005/8/layout/lProcess2"/>
    <dgm:cxn modelId="{79ED4526-9F31-49DB-8D86-323D8B999515}" type="presParOf" srcId="{C96DEBDF-D84A-4EF7-AD7C-FDC8B036F0FE}" destId="{CC4E5D9F-DBD5-487F-81D8-02F6C0DD2BD7}" srcOrd="1" destOrd="0" presId="urn:microsoft.com/office/officeart/2005/8/layout/lProcess2"/>
    <dgm:cxn modelId="{B5776C6B-1232-450B-B3AA-E9595B355287}" type="presParOf" srcId="{C96DEBDF-D84A-4EF7-AD7C-FDC8B036F0FE}" destId="{EA98D74F-7E67-4331-9FC0-3108E5567BC8}" srcOrd="2" destOrd="0" presId="urn:microsoft.com/office/officeart/2005/8/layout/lProcess2"/>
    <dgm:cxn modelId="{D05054EE-0608-45E9-A1B1-21F2EAEF05E5}" type="presParOf" srcId="{EA98D74F-7E67-4331-9FC0-3108E5567BC8}" destId="{9E081308-227F-4CB6-8B79-8CA0FB098787}" srcOrd="0" destOrd="0" presId="urn:microsoft.com/office/officeart/2005/8/layout/lProcess2"/>
    <dgm:cxn modelId="{0D083192-6D35-4CE1-99CE-B3BAD12D79AB}" type="presParOf" srcId="{D16AF877-2E6A-4791-8775-B655ED3544A6}" destId="{B4CC75D4-C919-4FB5-929A-D5F18743B717}" srcOrd="1" destOrd="0" presId="urn:microsoft.com/office/officeart/2005/8/layout/lProcess2"/>
    <dgm:cxn modelId="{9418347D-89DD-44C9-8DED-573C31E93E3B}" type="presParOf" srcId="{D16AF877-2E6A-4791-8775-B655ED3544A6}" destId="{4C05E3FF-0E03-457C-92A2-1A484A10A631}" srcOrd="2" destOrd="0" presId="urn:microsoft.com/office/officeart/2005/8/layout/lProcess2"/>
    <dgm:cxn modelId="{ACE21A7E-FFBE-4831-A7C0-C63637A7EB34}" type="presParOf" srcId="{4C05E3FF-0E03-457C-92A2-1A484A10A631}" destId="{036BF7D1-6A45-445E-8A61-F66112AEE491}" srcOrd="0" destOrd="0" presId="urn:microsoft.com/office/officeart/2005/8/layout/lProcess2"/>
    <dgm:cxn modelId="{C1A0409C-0E6D-453F-8049-81BDFB661F5E}" type="presParOf" srcId="{4C05E3FF-0E03-457C-92A2-1A484A10A631}" destId="{546207C0-64D1-43D0-886E-F90E9B7822D0}" srcOrd="1" destOrd="0" presId="urn:microsoft.com/office/officeart/2005/8/layout/lProcess2"/>
    <dgm:cxn modelId="{2D521DB2-F79D-47F1-AD4E-921A3CBD11D7}" type="presParOf" srcId="{4C05E3FF-0E03-457C-92A2-1A484A10A631}" destId="{6B4B21D0-BAFA-4607-B291-C5203AAB3944}" srcOrd="2" destOrd="0" presId="urn:microsoft.com/office/officeart/2005/8/layout/lProcess2"/>
    <dgm:cxn modelId="{98F22FAC-57C0-472F-A94D-8608765723A1}" type="presParOf" srcId="{6B4B21D0-BAFA-4607-B291-C5203AAB3944}" destId="{DC96EC8C-2B4E-434B-ACD3-2BDD1A82A1D1}" srcOrd="0" destOrd="0" presId="urn:microsoft.com/office/officeart/2005/8/layout/lProcess2"/>
    <dgm:cxn modelId="{6C06F553-EBFB-4283-83E7-F454C6940857}" type="presParOf" srcId="{D16AF877-2E6A-4791-8775-B655ED3544A6}" destId="{540D7868-19B6-42D5-9A36-9BC6167B5011}" srcOrd="3" destOrd="0" presId="urn:microsoft.com/office/officeart/2005/8/layout/lProcess2"/>
    <dgm:cxn modelId="{5FBB8B57-23B7-4862-910C-29BDD0D4A882}" type="presParOf" srcId="{D16AF877-2E6A-4791-8775-B655ED3544A6}" destId="{0D6237D7-5B56-4F83-B57A-D3347F2DDB0D}" srcOrd="4" destOrd="0" presId="urn:microsoft.com/office/officeart/2005/8/layout/lProcess2"/>
    <dgm:cxn modelId="{4BD47F60-52E2-449C-A187-9193E254165B}" type="presParOf" srcId="{0D6237D7-5B56-4F83-B57A-D3347F2DDB0D}" destId="{A3BCA3FE-CA5C-41E7-AE03-51C025BD4217}" srcOrd="0" destOrd="0" presId="urn:microsoft.com/office/officeart/2005/8/layout/lProcess2"/>
    <dgm:cxn modelId="{A5E79AAA-5FDD-4A6A-85FB-B526ABF2E408}" type="presParOf" srcId="{0D6237D7-5B56-4F83-B57A-D3347F2DDB0D}" destId="{97333D65-94E7-4792-BC20-A8A503BBBB61}" srcOrd="1" destOrd="0" presId="urn:microsoft.com/office/officeart/2005/8/layout/lProcess2"/>
    <dgm:cxn modelId="{FBFF755D-D967-41C6-9D67-EF38337D1B9B}" type="presParOf" srcId="{0D6237D7-5B56-4F83-B57A-D3347F2DDB0D}" destId="{8EDABE0A-D83C-4638-B84D-9194131D6488}" srcOrd="2" destOrd="0" presId="urn:microsoft.com/office/officeart/2005/8/layout/lProcess2"/>
    <dgm:cxn modelId="{B004962B-6700-42E2-AF5F-12ECA931ED23}" type="presParOf" srcId="{8EDABE0A-D83C-4638-B84D-9194131D6488}" destId="{8BDCAF49-E774-46FC-948E-DD4891D6FC9E}"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18BD570-3BAC-4CE5-867E-3C473F1087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D23AC0A1-D454-4B01-AA49-AC8A3B9C50E4}">
      <dgm:prSet/>
      <dgm:spPr/>
      <dgm:t>
        <a:bodyPr/>
        <a:lstStyle/>
        <a:p>
          <a:pPr rtl="0"/>
          <a:r>
            <a:rPr lang="es-CO" dirty="0" smtClean="0"/>
            <a:t>El corazón humano con sus encontradas emociones de gozo y de tristeza, el extraviado y caprichoso corazón, morada de tanta impu­reza y engaño. El Señor conoce sus motivos, sus mismos intentos y designios. </a:t>
          </a:r>
          <a:endParaRPr lang="es-CO" dirty="0"/>
        </a:p>
      </dgm:t>
    </dgm:pt>
    <dgm:pt modelId="{2B13A928-630B-41D4-8748-0F916334BA5A}" type="parTrans" cxnId="{06A99793-B0D7-4843-8043-BECDE8D6C689}">
      <dgm:prSet/>
      <dgm:spPr/>
      <dgm:t>
        <a:bodyPr/>
        <a:lstStyle/>
        <a:p>
          <a:endParaRPr lang="es-CO"/>
        </a:p>
      </dgm:t>
    </dgm:pt>
    <dgm:pt modelId="{B18771E1-1F1B-430C-871B-9396A74897DF}" type="sibTrans" cxnId="{06A99793-B0D7-4843-8043-BECDE8D6C689}">
      <dgm:prSet/>
      <dgm:spPr/>
      <dgm:t>
        <a:bodyPr/>
        <a:lstStyle/>
        <a:p>
          <a:endParaRPr lang="es-CO"/>
        </a:p>
      </dgm:t>
    </dgm:pt>
    <dgm:pt modelId="{FE16E6BC-E913-454F-95C1-032BE9D670BF}">
      <dgm:prSet/>
      <dgm:spPr>
        <a:solidFill>
          <a:srgbClr val="002060"/>
        </a:solidFill>
      </dgm:spPr>
      <dgm:t>
        <a:bodyPr/>
        <a:lstStyle/>
        <a:p>
          <a:pPr rtl="0"/>
          <a:r>
            <a:rPr lang="es-CO" dirty="0" smtClean="0"/>
            <a:t>Id a El con vuestra alma manchada tal cual está. Como el salmista, abrid sus cámaras al ojo que todo lo ve, exclamando: “¡</a:t>
          </a:r>
          <a:r>
            <a:rPr lang="es-CO" b="1" u="sng" dirty="0" smtClean="0"/>
            <a:t>Escudríñame, oh Dios, y conoce mi corazón: ensáyame, y conoce mis pensamientos; y ve si hay en mí algún camino malo, y guíame en el camino eterno</a:t>
          </a:r>
          <a:r>
            <a:rPr lang="es-CO" dirty="0" smtClean="0"/>
            <a:t>!”</a:t>
          </a:r>
          <a:endParaRPr lang="es-CO" dirty="0"/>
        </a:p>
      </dgm:t>
    </dgm:pt>
    <dgm:pt modelId="{269329DF-BCDA-44AD-A0B3-22E715AB563E}" type="parTrans" cxnId="{0F8C37E0-518C-4BC4-B098-4A706E88F040}">
      <dgm:prSet/>
      <dgm:spPr/>
      <dgm:t>
        <a:bodyPr/>
        <a:lstStyle/>
        <a:p>
          <a:endParaRPr lang="es-CO"/>
        </a:p>
      </dgm:t>
    </dgm:pt>
    <dgm:pt modelId="{58446DA8-4296-41A2-970D-0B7C706B8895}" type="sibTrans" cxnId="{0F8C37E0-518C-4BC4-B098-4A706E88F040}">
      <dgm:prSet/>
      <dgm:spPr/>
      <dgm:t>
        <a:bodyPr/>
        <a:lstStyle/>
        <a:p>
          <a:endParaRPr lang="es-CO"/>
        </a:p>
      </dgm:t>
    </dgm:pt>
    <dgm:pt modelId="{30FA824F-69D8-4572-BAC5-CD3BFFEE9050}">
      <dgm:prSet/>
      <dgm:spPr/>
      <dgm:t>
        <a:bodyPr/>
        <a:lstStyle/>
        <a:p>
          <a:pPr rtl="0"/>
          <a:r>
            <a:rPr lang="es-CO" dirty="0" smtClean="0"/>
            <a:t>Muchos aceptan una religión intelectual, una forma de santidad, sin que el corazón esté limpio. Sea vuestra oración: “¡</a:t>
          </a:r>
          <a:r>
            <a:rPr lang="es-CO" b="1" u="sng" dirty="0" smtClean="0"/>
            <a:t>Crea en mí, oh Dios, un corazón limpio, y renueva un espíritu recto dentro de mí</a:t>
          </a:r>
          <a:r>
            <a:rPr lang="es-CO" u="sng" dirty="0" smtClean="0"/>
            <a:t>!</a:t>
          </a:r>
          <a:r>
            <a:rPr lang="es-CO" dirty="0" smtClean="0"/>
            <a:t>”</a:t>
          </a:r>
          <a:endParaRPr lang="es-CO" dirty="0"/>
        </a:p>
      </dgm:t>
    </dgm:pt>
    <dgm:pt modelId="{024586CD-28C4-4D5B-94D4-0EC949042806}" type="parTrans" cxnId="{CEBC1BD4-923A-4029-BDBE-E0A4D43D3BFE}">
      <dgm:prSet/>
      <dgm:spPr/>
      <dgm:t>
        <a:bodyPr/>
        <a:lstStyle/>
        <a:p>
          <a:endParaRPr lang="es-CO"/>
        </a:p>
      </dgm:t>
    </dgm:pt>
    <dgm:pt modelId="{8BF14495-C979-4248-914C-95C2616BAC8A}" type="sibTrans" cxnId="{CEBC1BD4-923A-4029-BDBE-E0A4D43D3BFE}">
      <dgm:prSet/>
      <dgm:spPr/>
      <dgm:t>
        <a:bodyPr/>
        <a:lstStyle/>
        <a:p>
          <a:endParaRPr lang="es-CO"/>
        </a:p>
      </dgm:t>
    </dgm:pt>
    <dgm:pt modelId="{69DD76D8-09B3-4C62-881B-312C24ACCD16}" type="pres">
      <dgm:prSet presAssocID="{518BD570-3BAC-4CE5-867E-3C473F10879B}" presName="linear" presStyleCnt="0">
        <dgm:presLayoutVars>
          <dgm:animLvl val="lvl"/>
          <dgm:resizeHandles val="exact"/>
        </dgm:presLayoutVars>
      </dgm:prSet>
      <dgm:spPr/>
      <dgm:t>
        <a:bodyPr/>
        <a:lstStyle/>
        <a:p>
          <a:endParaRPr lang="es-CO"/>
        </a:p>
      </dgm:t>
    </dgm:pt>
    <dgm:pt modelId="{5A79E9FA-FEEB-4AD4-89F7-0780C50F5B58}" type="pres">
      <dgm:prSet presAssocID="{D23AC0A1-D454-4B01-AA49-AC8A3B9C50E4}" presName="parentText" presStyleLbl="node1" presStyleIdx="0" presStyleCnt="3">
        <dgm:presLayoutVars>
          <dgm:chMax val="0"/>
          <dgm:bulletEnabled val="1"/>
        </dgm:presLayoutVars>
      </dgm:prSet>
      <dgm:spPr/>
      <dgm:t>
        <a:bodyPr/>
        <a:lstStyle/>
        <a:p>
          <a:endParaRPr lang="es-CO"/>
        </a:p>
      </dgm:t>
    </dgm:pt>
    <dgm:pt modelId="{2D70D8CE-7306-465F-92CF-22E517AB0E27}" type="pres">
      <dgm:prSet presAssocID="{B18771E1-1F1B-430C-871B-9396A74897DF}" presName="spacer" presStyleCnt="0"/>
      <dgm:spPr/>
    </dgm:pt>
    <dgm:pt modelId="{29F43D83-ED43-4448-9D01-ABD98194E230}" type="pres">
      <dgm:prSet presAssocID="{FE16E6BC-E913-454F-95C1-032BE9D670BF}" presName="parentText" presStyleLbl="node1" presStyleIdx="1" presStyleCnt="3">
        <dgm:presLayoutVars>
          <dgm:chMax val="0"/>
          <dgm:bulletEnabled val="1"/>
        </dgm:presLayoutVars>
      </dgm:prSet>
      <dgm:spPr/>
      <dgm:t>
        <a:bodyPr/>
        <a:lstStyle/>
        <a:p>
          <a:endParaRPr lang="es-CO"/>
        </a:p>
      </dgm:t>
    </dgm:pt>
    <dgm:pt modelId="{921AC262-44E7-438D-B644-2F085F9DC426}" type="pres">
      <dgm:prSet presAssocID="{58446DA8-4296-41A2-970D-0B7C706B8895}" presName="spacer" presStyleCnt="0"/>
      <dgm:spPr/>
    </dgm:pt>
    <dgm:pt modelId="{E9838D60-BEA4-4437-875E-5A1BC6C7CCFB}" type="pres">
      <dgm:prSet presAssocID="{30FA824F-69D8-4572-BAC5-CD3BFFEE9050}" presName="parentText" presStyleLbl="node1" presStyleIdx="2" presStyleCnt="3">
        <dgm:presLayoutVars>
          <dgm:chMax val="0"/>
          <dgm:bulletEnabled val="1"/>
        </dgm:presLayoutVars>
      </dgm:prSet>
      <dgm:spPr/>
      <dgm:t>
        <a:bodyPr/>
        <a:lstStyle/>
        <a:p>
          <a:endParaRPr lang="es-CO"/>
        </a:p>
      </dgm:t>
    </dgm:pt>
  </dgm:ptLst>
  <dgm:cxnLst>
    <dgm:cxn modelId="{0F8C37E0-518C-4BC4-B098-4A706E88F040}" srcId="{518BD570-3BAC-4CE5-867E-3C473F10879B}" destId="{FE16E6BC-E913-454F-95C1-032BE9D670BF}" srcOrd="1" destOrd="0" parTransId="{269329DF-BCDA-44AD-A0B3-22E715AB563E}" sibTransId="{58446DA8-4296-41A2-970D-0B7C706B8895}"/>
    <dgm:cxn modelId="{EFD4EDC8-9FD9-41C1-8D9C-21A8300040ED}" type="presOf" srcId="{FE16E6BC-E913-454F-95C1-032BE9D670BF}" destId="{29F43D83-ED43-4448-9D01-ABD98194E230}" srcOrd="0" destOrd="0" presId="urn:microsoft.com/office/officeart/2005/8/layout/vList2"/>
    <dgm:cxn modelId="{8A570BDA-B94B-4BD3-B7E5-B2D9222535CF}" type="presOf" srcId="{518BD570-3BAC-4CE5-867E-3C473F10879B}" destId="{69DD76D8-09B3-4C62-881B-312C24ACCD16}" srcOrd="0" destOrd="0" presId="urn:microsoft.com/office/officeart/2005/8/layout/vList2"/>
    <dgm:cxn modelId="{CEBC1BD4-923A-4029-BDBE-E0A4D43D3BFE}" srcId="{518BD570-3BAC-4CE5-867E-3C473F10879B}" destId="{30FA824F-69D8-4572-BAC5-CD3BFFEE9050}" srcOrd="2" destOrd="0" parTransId="{024586CD-28C4-4D5B-94D4-0EC949042806}" sibTransId="{8BF14495-C979-4248-914C-95C2616BAC8A}"/>
    <dgm:cxn modelId="{FE5F408A-4920-4C4D-8CDA-EABC6BF433D8}" type="presOf" srcId="{D23AC0A1-D454-4B01-AA49-AC8A3B9C50E4}" destId="{5A79E9FA-FEEB-4AD4-89F7-0780C50F5B58}" srcOrd="0" destOrd="0" presId="urn:microsoft.com/office/officeart/2005/8/layout/vList2"/>
    <dgm:cxn modelId="{4BA409B6-BDAB-46AF-803E-36A5976317E5}" type="presOf" srcId="{30FA824F-69D8-4572-BAC5-CD3BFFEE9050}" destId="{E9838D60-BEA4-4437-875E-5A1BC6C7CCFB}" srcOrd="0" destOrd="0" presId="urn:microsoft.com/office/officeart/2005/8/layout/vList2"/>
    <dgm:cxn modelId="{06A99793-B0D7-4843-8043-BECDE8D6C689}" srcId="{518BD570-3BAC-4CE5-867E-3C473F10879B}" destId="{D23AC0A1-D454-4B01-AA49-AC8A3B9C50E4}" srcOrd="0" destOrd="0" parTransId="{2B13A928-630B-41D4-8748-0F916334BA5A}" sibTransId="{B18771E1-1F1B-430C-871B-9396A74897DF}"/>
    <dgm:cxn modelId="{8ED39412-683E-4713-81D3-F77AD72A6A27}" type="presParOf" srcId="{69DD76D8-09B3-4C62-881B-312C24ACCD16}" destId="{5A79E9FA-FEEB-4AD4-89F7-0780C50F5B58}" srcOrd="0" destOrd="0" presId="urn:microsoft.com/office/officeart/2005/8/layout/vList2"/>
    <dgm:cxn modelId="{56336893-D93C-4229-B977-EB66BF2A6D18}" type="presParOf" srcId="{69DD76D8-09B3-4C62-881B-312C24ACCD16}" destId="{2D70D8CE-7306-465F-92CF-22E517AB0E27}" srcOrd="1" destOrd="0" presId="urn:microsoft.com/office/officeart/2005/8/layout/vList2"/>
    <dgm:cxn modelId="{30BC2FC0-2C12-4F4E-9909-F2F7092DEE5C}" type="presParOf" srcId="{69DD76D8-09B3-4C62-881B-312C24ACCD16}" destId="{29F43D83-ED43-4448-9D01-ABD98194E230}" srcOrd="2" destOrd="0" presId="urn:microsoft.com/office/officeart/2005/8/layout/vList2"/>
    <dgm:cxn modelId="{5A9CBE2F-1321-4063-BF1C-422E259B7571}" type="presParOf" srcId="{69DD76D8-09B3-4C62-881B-312C24ACCD16}" destId="{921AC262-44E7-438D-B644-2F085F9DC426}" srcOrd="3" destOrd="0" presId="urn:microsoft.com/office/officeart/2005/8/layout/vList2"/>
    <dgm:cxn modelId="{B6E8FF98-ED27-4329-B321-4B5DD8E7089B}" type="presParOf" srcId="{69DD76D8-09B3-4C62-881B-312C24ACCD16}" destId="{E9838D60-BEA4-4437-875E-5A1BC6C7CCF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492F5E6-D6B3-47DC-86A8-F7214A7996D7}"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5374E683-FEBE-49E3-985D-1A2A885374E8}">
      <dgm:prSet custT="1"/>
      <dgm:spPr>
        <a:solidFill>
          <a:schemeClr val="accent6">
            <a:lumMod val="40000"/>
            <a:lumOff val="60000"/>
            <a:alpha val="90000"/>
          </a:schemeClr>
        </a:solidFill>
      </dgm:spPr>
      <dgm:t>
        <a:bodyPr/>
        <a:lstStyle/>
        <a:p>
          <a:pPr rtl="0"/>
          <a:r>
            <a:rPr lang="es-CO" sz="2000" dirty="0" smtClean="0"/>
            <a:t>Sed leales con vuestra propia alma. Sed tan diligentes, tan persistentes, como lo seríais si vuestra vida mortal estuviese en peligro. </a:t>
          </a:r>
          <a:r>
            <a:rPr lang="es-CO" sz="2000" u="sng" dirty="0" smtClean="0"/>
            <a:t>Este es un asunto que debe decidirse entre Dios y vuestra alma, y es una decisión para la eternidad</a:t>
          </a:r>
          <a:r>
            <a:rPr lang="es-CO" sz="2000" dirty="0" smtClean="0"/>
            <a:t>. Una esperanza supuesta, que no sea más que esto, llegará a ser vuestra ruina. </a:t>
          </a:r>
          <a:r>
            <a:rPr lang="es-CO" sz="2000" u="sng" dirty="0" smtClean="0"/>
            <a:t>Estudiad la Palabra de Dios con oración</a:t>
          </a:r>
          <a:r>
            <a:rPr lang="es-CO" sz="2000" dirty="0" smtClean="0"/>
            <a:t>. Ella os presenta, en la ley de Dios y en la vida de Cristo, los grandes principios de la santidad, “</a:t>
          </a:r>
          <a:r>
            <a:rPr lang="es-CO" sz="2000" b="1" dirty="0" smtClean="0"/>
            <a:t>sin la cual nadie verá al Señor.</a:t>
          </a:r>
          <a:r>
            <a:rPr lang="es-CO" sz="2000" dirty="0" smtClean="0"/>
            <a:t>” </a:t>
          </a:r>
          <a:r>
            <a:rPr lang="es-CO" sz="2400" b="1" u="sng" dirty="0" smtClean="0"/>
            <a:t>Heb.12:14.</a:t>
          </a:r>
          <a:endParaRPr lang="es-CO" sz="2000" b="1" u="sng" dirty="0"/>
        </a:p>
      </dgm:t>
    </dgm:pt>
    <dgm:pt modelId="{FFE2215B-AFCB-486E-AF9F-8ECC0C8F46E2}" type="parTrans" cxnId="{66E9EC91-B978-4A9B-B006-0E3679653F39}">
      <dgm:prSet/>
      <dgm:spPr/>
      <dgm:t>
        <a:bodyPr/>
        <a:lstStyle/>
        <a:p>
          <a:endParaRPr lang="es-CO"/>
        </a:p>
      </dgm:t>
    </dgm:pt>
    <dgm:pt modelId="{82F565B9-9079-4008-8E83-138AA0FF737A}" type="sibTrans" cxnId="{66E9EC91-B978-4A9B-B006-0E3679653F39}">
      <dgm:prSet/>
      <dgm:spPr/>
      <dgm:t>
        <a:bodyPr/>
        <a:lstStyle/>
        <a:p>
          <a:endParaRPr lang="es-CO"/>
        </a:p>
      </dgm:t>
    </dgm:pt>
    <dgm:pt modelId="{9DAF5916-9C7E-4E43-8321-81FF0035662F}">
      <dgm:prSet custT="1"/>
      <dgm:spPr>
        <a:solidFill>
          <a:schemeClr val="accent3">
            <a:lumMod val="40000"/>
            <a:lumOff val="60000"/>
            <a:alpha val="90000"/>
          </a:schemeClr>
        </a:solidFill>
      </dgm:spPr>
      <dgm:t>
        <a:bodyPr/>
        <a:lstStyle/>
        <a:p>
          <a:pPr rtl="0"/>
          <a:r>
            <a:rPr lang="es-CO" sz="2000" dirty="0" smtClean="0"/>
            <a:t>Convence de pecado; revela plenamente el camino de la salvación. Prestadle atención como a la voz de Dios hablando a vuestra alma. Cuando veáis la enormidad del pecado, cuando os veáis como sois en realidad, no os entreguéis a la desesperación, pues a los peca­dores es a quienes Cristo vino a salvar. No tenemos que reconciliar a Dios con nosotros, sino que—¡oh maravilloso amor!—“Dios estaba en Cristo, reconciliando consigo mismo al mundo.”  Dice </a:t>
          </a:r>
          <a:r>
            <a:rPr lang="es-CO" sz="2400" b="1" u="sng" dirty="0" smtClean="0"/>
            <a:t>2Cor.5.19.</a:t>
          </a:r>
          <a:endParaRPr lang="es-CO" sz="2000" b="1" u="sng" dirty="0"/>
        </a:p>
      </dgm:t>
    </dgm:pt>
    <dgm:pt modelId="{B2B9322C-F642-44CD-BCA6-7849B541A27F}" type="parTrans" cxnId="{5EEB42FF-FE27-471D-B046-1BE02B52FFA2}">
      <dgm:prSet/>
      <dgm:spPr/>
      <dgm:t>
        <a:bodyPr/>
        <a:lstStyle/>
        <a:p>
          <a:endParaRPr lang="es-CO"/>
        </a:p>
      </dgm:t>
    </dgm:pt>
    <dgm:pt modelId="{30D80867-2D59-4934-B045-405D6AB846A3}" type="sibTrans" cxnId="{5EEB42FF-FE27-471D-B046-1BE02B52FFA2}">
      <dgm:prSet/>
      <dgm:spPr/>
      <dgm:t>
        <a:bodyPr/>
        <a:lstStyle/>
        <a:p>
          <a:endParaRPr lang="es-CO"/>
        </a:p>
      </dgm:t>
    </dgm:pt>
    <dgm:pt modelId="{AECE76D7-894E-4396-9EB4-D9DAD3CFDB9A}" type="pres">
      <dgm:prSet presAssocID="{2492F5E6-D6B3-47DC-86A8-F7214A7996D7}" presName="compositeShape" presStyleCnt="0">
        <dgm:presLayoutVars>
          <dgm:dir/>
          <dgm:resizeHandles/>
        </dgm:presLayoutVars>
      </dgm:prSet>
      <dgm:spPr/>
    </dgm:pt>
    <dgm:pt modelId="{4171576E-42A2-4892-923E-7EDF3D9639DE}" type="pres">
      <dgm:prSet presAssocID="{2492F5E6-D6B3-47DC-86A8-F7214A7996D7}" presName="pyramid" presStyleLbl="node1" presStyleIdx="0" presStyleCnt="1"/>
      <dgm:spPr>
        <a:solidFill>
          <a:srgbClr val="002060"/>
        </a:solidFill>
      </dgm:spPr>
    </dgm:pt>
    <dgm:pt modelId="{459C1113-D5C0-42E0-B189-196372D09D71}" type="pres">
      <dgm:prSet presAssocID="{2492F5E6-D6B3-47DC-86A8-F7214A7996D7}" presName="theList" presStyleCnt="0"/>
      <dgm:spPr/>
    </dgm:pt>
    <dgm:pt modelId="{F49367A8-2063-4DA3-95D4-61594ECD7F50}" type="pres">
      <dgm:prSet presAssocID="{5374E683-FEBE-49E3-985D-1A2A885374E8}" presName="aNode" presStyleLbl="fgAcc1" presStyleIdx="0" presStyleCnt="2" custScaleX="199803">
        <dgm:presLayoutVars>
          <dgm:bulletEnabled val="1"/>
        </dgm:presLayoutVars>
      </dgm:prSet>
      <dgm:spPr/>
    </dgm:pt>
    <dgm:pt modelId="{4D3F0D10-2E08-4D8F-A038-8F6B6767BEE1}" type="pres">
      <dgm:prSet presAssocID="{5374E683-FEBE-49E3-985D-1A2A885374E8}" presName="aSpace" presStyleCnt="0"/>
      <dgm:spPr/>
    </dgm:pt>
    <dgm:pt modelId="{A18F0ADD-D8D1-4318-847E-888F81AB5688}" type="pres">
      <dgm:prSet presAssocID="{9DAF5916-9C7E-4E43-8321-81FF0035662F}" presName="aNode" presStyleLbl="fgAcc1" presStyleIdx="1" presStyleCnt="2" custScaleX="199803">
        <dgm:presLayoutVars>
          <dgm:bulletEnabled val="1"/>
        </dgm:presLayoutVars>
      </dgm:prSet>
      <dgm:spPr/>
    </dgm:pt>
    <dgm:pt modelId="{D61681A4-646C-4E4B-BE6F-DB820CC3A37A}" type="pres">
      <dgm:prSet presAssocID="{9DAF5916-9C7E-4E43-8321-81FF0035662F}" presName="aSpace" presStyleCnt="0"/>
      <dgm:spPr/>
    </dgm:pt>
  </dgm:ptLst>
  <dgm:cxnLst>
    <dgm:cxn modelId="{66E9EC91-B978-4A9B-B006-0E3679653F39}" srcId="{2492F5E6-D6B3-47DC-86A8-F7214A7996D7}" destId="{5374E683-FEBE-49E3-985D-1A2A885374E8}" srcOrd="0" destOrd="0" parTransId="{FFE2215B-AFCB-486E-AF9F-8ECC0C8F46E2}" sibTransId="{82F565B9-9079-4008-8E83-138AA0FF737A}"/>
    <dgm:cxn modelId="{5EEB42FF-FE27-471D-B046-1BE02B52FFA2}" srcId="{2492F5E6-D6B3-47DC-86A8-F7214A7996D7}" destId="{9DAF5916-9C7E-4E43-8321-81FF0035662F}" srcOrd="1" destOrd="0" parTransId="{B2B9322C-F642-44CD-BCA6-7849B541A27F}" sibTransId="{30D80867-2D59-4934-B045-405D6AB846A3}"/>
    <dgm:cxn modelId="{12A85267-F291-45C3-8023-037E2F3B7BC6}" type="presOf" srcId="{5374E683-FEBE-49E3-985D-1A2A885374E8}" destId="{F49367A8-2063-4DA3-95D4-61594ECD7F50}" srcOrd="0" destOrd="0" presId="urn:microsoft.com/office/officeart/2005/8/layout/pyramid2"/>
    <dgm:cxn modelId="{FF50E10F-0A7E-45EA-9355-E2C5F86800A0}" type="presOf" srcId="{2492F5E6-D6B3-47DC-86A8-F7214A7996D7}" destId="{AECE76D7-894E-4396-9EB4-D9DAD3CFDB9A}" srcOrd="0" destOrd="0" presId="urn:microsoft.com/office/officeart/2005/8/layout/pyramid2"/>
    <dgm:cxn modelId="{F7DC4726-E1A5-4B76-AA99-F0E504CFE7F4}" type="presOf" srcId="{9DAF5916-9C7E-4E43-8321-81FF0035662F}" destId="{A18F0ADD-D8D1-4318-847E-888F81AB5688}" srcOrd="0" destOrd="0" presId="urn:microsoft.com/office/officeart/2005/8/layout/pyramid2"/>
    <dgm:cxn modelId="{EE4D65E1-2639-4BA1-87D9-202E3193BF26}" type="presParOf" srcId="{AECE76D7-894E-4396-9EB4-D9DAD3CFDB9A}" destId="{4171576E-42A2-4892-923E-7EDF3D9639DE}" srcOrd="0" destOrd="0" presId="urn:microsoft.com/office/officeart/2005/8/layout/pyramid2"/>
    <dgm:cxn modelId="{F2EECD20-D0BF-4743-BCCA-B0D5E0DC53CA}" type="presParOf" srcId="{AECE76D7-894E-4396-9EB4-D9DAD3CFDB9A}" destId="{459C1113-D5C0-42E0-B189-196372D09D71}" srcOrd="1" destOrd="0" presId="urn:microsoft.com/office/officeart/2005/8/layout/pyramid2"/>
    <dgm:cxn modelId="{D9096626-E254-4C78-A73A-FE97AD93BDD2}" type="presParOf" srcId="{459C1113-D5C0-42E0-B189-196372D09D71}" destId="{F49367A8-2063-4DA3-95D4-61594ECD7F50}" srcOrd="0" destOrd="0" presId="urn:microsoft.com/office/officeart/2005/8/layout/pyramid2"/>
    <dgm:cxn modelId="{67790827-DDC8-49F2-A5F9-F80BCED1878E}" type="presParOf" srcId="{459C1113-D5C0-42E0-B189-196372D09D71}" destId="{4D3F0D10-2E08-4D8F-A038-8F6B6767BEE1}" srcOrd="1" destOrd="0" presId="urn:microsoft.com/office/officeart/2005/8/layout/pyramid2"/>
    <dgm:cxn modelId="{1D8C378F-AF14-4A4E-9109-5FE34CD48E19}" type="presParOf" srcId="{459C1113-D5C0-42E0-B189-196372D09D71}" destId="{A18F0ADD-D8D1-4318-847E-888F81AB5688}" srcOrd="2" destOrd="0" presId="urn:microsoft.com/office/officeart/2005/8/layout/pyramid2"/>
    <dgm:cxn modelId="{57B64700-FF11-48E5-82E7-80AA4DD385E8}" type="presParOf" srcId="{459C1113-D5C0-42E0-B189-196372D09D71}" destId="{D61681A4-646C-4E4B-BE6F-DB820CC3A37A}"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566305-2089-495D-A0CD-D5BA8D9D6182}">
      <dsp:nvSpPr>
        <dsp:cNvPr id="0" name=""/>
        <dsp:cNvSpPr/>
      </dsp:nvSpPr>
      <dsp:spPr>
        <a:xfrm>
          <a:off x="0" y="705391"/>
          <a:ext cx="5314190" cy="531419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F25763-1083-4642-AA6D-F61936451849}">
      <dsp:nvSpPr>
        <dsp:cNvPr id="0" name=""/>
        <dsp:cNvSpPr/>
      </dsp:nvSpPr>
      <dsp:spPr>
        <a:xfrm>
          <a:off x="2657095" y="705391"/>
          <a:ext cx="6199888" cy="531419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solidFill>
                <a:srgbClr val="FF0000"/>
              </a:solidFill>
            </a:rPr>
            <a:t>La virtud proveniente de Cristo es la que nos induce a un arrepentimiento genuino. El apóstol Pedro presentó el asunto de una manera muy clara cuando dijo a los israelitas: “</a:t>
          </a:r>
          <a:r>
            <a:rPr lang="es-CO" sz="1800" b="1" kern="1200" dirty="0" smtClean="0">
              <a:solidFill>
                <a:srgbClr val="FF0000"/>
              </a:solidFill>
            </a:rPr>
            <a:t>A éste, Dios le ensalzó con su diestra para ser Príncipe y Salvador, a fin de dar arrepentimiento a Israel, y remisión de pecados</a:t>
          </a:r>
          <a:r>
            <a:rPr lang="es-CO" sz="1800" kern="1200" dirty="0" smtClean="0">
              <a:solidFill>
                <a:srgbClr val="FF0000"/>
              </a:solidFill>
            </a:rPr>
            <a:t>.” </a:t>
          </a:r>
          <a:r>
            <a:rPr lang="es-CO" sz="1800" b="1" kern="1200" dirty="0" smtClean="0"/>
            <a:t>Hech.5:31.</a:t>
          </a:r>
          <a:endParaRPr lang="es-CO" sz="1800" kern="1200" dirty="0"/>
        </a:p>
      </dsp:txBody>
      <dsp:txXfrm>
        <a:off x="2657095" y="705391"/>
        <a:ext cx="6199888" cy="1594260"/>
      </dsp:txXfrm>
    </dsp:sp>
    <dsp:sp modelId="{3AC493DE-CD94-4AF7-864D-AD11EADD96E8}">
      <dsp:nvSpPr>
        <dsp:cNvPr id="0" name=""/>
        <dsp:cNvSpPr/>
      </dsp:nvSpPr>
      <dsp:spPr>
        <a:xfrm flipH="1">
          <a:off x="929985" y="649778"/>
          <a:ext cx="154472" cy="345422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C4D27E-5ABB-42DC-8E2B-3F8DB4C7FCCF}">
      <dsp:nvSpPr>
        <dsp:cNvPr id="0" name=""/>
        <dsp:cNvSpPr/>
      </dsp:nvSpPr>
      <dsp:spPr>
        <a:xfrm>
          <a:off x="2657095" y="2299651"/>
          <a:ext cx="6199888" cy="345422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s-CO" sz="1500" kern="1200" dirty="0" smtClean="0"/>
            <a:t>Tan imposible es arrepentirse si el Espíritu de Cristo no despierta la conciencia como lo es obtener el perdón sin Cristo. El es la fuente de todo buen impulso. Es el único que puede implantar en el corazón enemistad contra el pecado. Todo deseo de verdad y pureza, toda convicción de nuestra propia pecaminosidad evidencian que su Espíritu está obrando en nuestro corazón. Jesús dijo: “</a:t>
          </a:r>
          <a:r>
            <a:rPr lang="es-CO" sz="1500" b="1" kern="1200" dirty="0" smtClean="0"/>
            <a:t>Yo, si fuere levantado en alto de sobre la tierra, a todos los atraeré a mí mismo</a:t>
          </a:r>
          <a:r>
            <a:rPr lang="es-CO" sz="1500" kern="1200" dirty="0" smtClean="0"/>
            <a:t>.” </a:t>
          </a:r>
          <a:r>
            <a:rPr lang="es-CO" sz="1500" b="1" kern="1200" dirty="0" smtClean="0"/>
            <a:t>Juan 12:32.</a:t>
          </a:r>
          <a:endParaRPr lang="es-CO" sz="1500" kern="1200" dirty="0"/>
        </a:p>
      </dsp:txBody>
      <dsp:txXfrm>
        <a:off x="2657095" y="2299651"/>
        <a:ext cx="6199888" cy="1594255"/>
      </dsp:txXfrm>
    </dsp:sp>
    <dsp:sp modelId="{AE579CB6-8662-44BA-9F51-4A67FC106218}">
      <dsp:nvSpPr>
        <dsp:cNvPr id="0" name=""/>
        <dsp:cNvSpPr/>
      </dsp:nvSpPr>
      <dsp:spPr>
        <a:xfrm flipH="1">
          <a:off x="1859967" y="3117353"/>
          <a:ext cx="41147" cy="1594255"/>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ECA5C6-C922-4811-9AF2-2EDD52F90AAE}">
      <dsp:nvSpPr>
        <dsp:cNvPr id="0" name=""/>
        <dsp:cNvSpPr/>
      </dsp:nvSpPr>
      <dsp:spPr>
        <a:xfrm>
          <a:off x="2657095" y="3893907"/>
          <a:ext cx="6199888" cy="159425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solidFill>
                <a:srgbClr val="FF0000"/>
              </a:solidFill>
            </a:rPr>
            <a:t>Cristo debe ser revelado al pecador como el Salvador que murió por los pecados del mundo; y mientras contemplamos al Cordero de Dios sobre la cruz del Calvario, el misterio de la redención comienza a revelarse a nuestra mente y la bondad de Dios nos guía al arrepentimiento. </a:t>
          </a:r>
          <a:endParaRPr lang="es-CO" sz="2000" kern="1200" dirty="0">
            <a:solidFill>
              <a:srgbClr val="FF0000"/>
            </a:solidFill>
          </a:endParaRPr>
        </a:p>
      </dsp:txBody>
      <dsp:txXfrm>
        <a:off x="2657095" y="3893907"/>
        <a:ext cx="6199888" cy="15942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10314A-DDE5-48C1-BF4F-DAD4797D9D2B}">
      <dsp:nvSpPr>
        <dsp:cNvPr id="0" name=""/>
        <dsp:cNvSpPr/>
      </dsp:nvSpPr>
      <dsp:spPr>
        <a:xfrm>
          <a:off x="4015" y="3256"/>
          <a:ext cx="8064882" cy="214930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rtl="0">
            <a:lnSpc>
              <a:spcPct val="90000"/>
            </a:lnSpc>
            <a:spcBef>
              <a:spcPct val="0"/>
            </a:spcBef>
            <a:spcAft>
              <a:spcPct val="35000"/>
            </a:spcAft>
          </a:pPr>
          <a:r>
            <a:rPr lang="es-CO" sz="2100" kern="1200" dirty="0" smtClean="0"/>
            <a:t>Al morir por los pecadores, Cristo manifestó un amor incomprensible; y a medida que el pecador lo contempla, este amor enternece el corazón, impresiona la mente e inspira contrición al alma. </a:t>
          </a:r>
          <a:r>
            <a:rPr lang="es-CO" sz="2100" u="sng" kern="1200" dirty="0" smtClean="0"/>
            <a:t>Es verdad que a veces los hombres se avergüenzan de sus cami­nos pecaminosos y abandonan algunos de sus malos hábitos antes de darse cuenta de que son atraídos a Cristo</a:t>
          </a:r>
          <a:r>
            <a:rPr lang="es-CO" sz="2100" kern="1200" dirty="0" smtClean="0"/>
            <a:t>. </a:t>
          </a:r>
          <a:endParaRPr lang="es-CO" sz="2100" kern="1200" dirty="0"/>
        </a:p>
      </dsp:txBody>
      <dsp:txXfrm>
        <a:off x="108935" y="108176"/>
        <a:ext cx="7855042" cy="1939465"/>
      </dsp:txXfrm>
    </dsp:sp>
    <dsp:sp modelId="{B9029365-3346-45F8-8786-82E9F76F0F75}">
      <dsp:nvSpPr>
        <dsp:cNvPr id="0" name=""/>
        <dsp:cNvSpPr/>
      </dsp:nvSpPr>
      <dsp:spPr>
        <a:xfrm>
          <a:off x="4015" y="2260027"/>
          <a:ext cx="8221569" cy="2149305"/>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rtl="0">
            <a:lnSpc>
              <a:spcPct val="90000"/>
            </a:lnSpc>
            <a:spcBef>
              <a:spcPct val="0"/>
            </a:spcBef>
            <a:spcAft>
              <a:spcPct val="35000"/>
            </a:spcAft>
          </a:pPr>
          <a:r>
            <a:rPr lang="es-CO" sz="2100" kern="1200" dirty="0" smtClean="0"/>
            <a:t>Pero siempre que, animados de un sincero deseo de hacer el bien, hacen un esfuerzo por reformarse, </a:t>
          </a:r>
          <a:r>
            <a:rPr lang="es-CO" sz="2100" u="sng" kern="1200" dirty="0" smtClean="0"/>
            <a:t>es el poder de Cristo el que los está atrayendo</a:t>
          </a:r>
          <a:r>
            <a:rPr lang="es-CO" sz="2100" kern="1200" dirty="0" smtClean="0"/>
            <a:t>. </a:t>
          </a:r>
          <a:r>
            <a:rPr lang="es-CO" sz="2100" u="sng" kern="1200" dirty="0" smtClean="0"/>
            <a:t>Una influencia de la cual no se dan cuenta obra sobre su alma, su con­ciencia se vivifica y su conducta externa se enmienda</a:t>
          </a:r>
          <a:r>
            <a:rPr lang="es-CO" sz="2100" kern="1200" dirty="0" smtClean="0"/>
            <a:t>. </a:t>
          </a:r>
          <a:r>
            <a:rPr lang="es-CO" sz="2100" u="sng" kern="1200" dirty="0" smtClean="0"/>
            <a:t>Y cuando Cristo los induce a mirar su cruz y a contemplar a Aquel que fue traspasado por sus pecados, el mandamiento se graba en su concien­cia</a:t>
          </a:r>
          <a:r>
            <a:rPr lang="es-CO" sz="2100" kern="1200" dirty="0" smtClean="0"/>
            <a:t>. </a:t>
          </a:r>
          <a:endParaRPr lang="es-CO" sz="2100" kern="1200" dirty="0"/>
        </a:p>
      </dsp:txBody>
      <dsp:txXfrm>
        <a:off x="108935" y="2364947"/>
        <a:ext cx="8011729" cy="1939465"/>
      </dsp:txXfrm>
    </dsp:sp>
    <dsp:sp modelId="{22F473AE-27E0-4536-848E-86F58F44E832}">
      <dsp:nvSpPr>
        <dsp:cNvPr id="0" name=""/>
        <dsp:cNvSpPr/>
      </dsp:nvSpPr>
      <dsp:spPr>
        <a:xfrm>
          <a:off x="4015" y="4516798"/>
          <a:ext cx="8221569" cy="214930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rtl="0">
            <a:lnSpc>
              <a:spcPct val="90000"/>
            </a:lnSpc>
            <a:spcBef>
              <a:spcPct val="0"/>
            </a:spcBef>
            <a:spcAft>
              <a:spcPct val="35000"/>
            </a:spcAft>
          </a:pPr>
          <a:r>
            <a:rPr lang="es-CO" sz="2100" kern="1200" dirty="0" smtClean="0"/>
            <a:t>Les es revelada la maldad de su vida, el pecado profundamente arraigado en su alma. </a:t>
          </a:r>
          <a:r>
            <a:rPr lang="es-CO" sz="2100" u="sng" kern="1200" dirty="0" smtClean="0"/>
            <a:t>Comienzan a entender algo de la justicia de Cristo, y exclaman:</a:t>
          </a:r>
          <a:r>
            <a:rPr lang="es-CO" sz="2100" kern="1200" dirty="0" smtClean="0"/>
            <a:t> “¿</a:t>
          </a:r>
          <a:r>
            <a:rPr lang="es-CO" sz="2100" b="1" kern="1200" dirty="0" smtClean="0"/>
            <a:t>Qué es el pecado, para que haya exigido tal sacrificio por la redención de su víctima</a:t>
          </a:r>
          <a:r>
            <a:rPr lang="es-CO" sz="2100" kern="1200" dirty="0" smtClean="0"/>
            <a:t>? ¿</a:t>
          </a:r>
          <a:r>
            <a:rPr lang="es-CO" sz="2100" b="1" kern="1200" dirty="0" smtClean="0"/>
            <a:t>Fueron necesarios todo este amor, todo este sufrimiento, toda esta humillación, para que no pereciéramos, sino que tuviésemos vida eterna</a:t>
          </a:r>
          <a:r>
            <a:rPr lang="es-CO" sz="2100" kern="1200" dirty="0" smtClean="0"/>
            <a:t>?”</a:t>
          </a:r>
          <a:endParaRPr lang="es-CO" sz="2100" kern="1200" dirty="0"/>
        </a:p>
      </dsp:txBody>
      <dsp:txXfrm>
        <a:off x="108935" y="4621718"/>
        <a:ext cx="8011729" cy="19394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8B65B-CBB5-4787-9A10-C8D3624F5C3F}">
      <dsp:nvSpPr>
        <dsp:cNvPr id="0" name=""/>
        <dsp:cNvSpPr/>
      </dsp:nvSpPr>
      <dsp:spPr>
        <a:xfrm>
          <a:off x="-207371" y="0"/>
          <a:ext cx="6192688" cy="6192688"/>
        </a:xfrm>
        <a:prstGeom prst="triangl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0C2360-E44B-4A46-94A5-67DE2E7EF595}">
      <dsp:nvSpPr>
        <dsp:cNvPr id="0" name=""/>
        <dsp:cNvSpPr/>
      </dsp:nvSpPr>
      <dsp:spPr>
        <a:xfrm>
          <a:off x="1882560" y="622594"/>
          <a:ext cx="6038072" cy="1465925"/>
        </a:xfrm>
        <a:prstGeom prst="roundRect">
          <a:avLst/>
        </a:prstGeom>
        <a:solidFill>
          <a:schemeClr val="accent4">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Entonces conoceremos que nuestra propia justicia es en verdad como trapos de inmundicia y que sola­mente la sangre de Cristo puede limpiarnos de la contaminación del pecado y renovar nuestro corazón a la semejanza del Señor. </a:t>
          </a:r>
          <a:endParaRPr lang="es-CO" sz="2000" kern="1200" dirty="0"/>
        </a:p>
      </dsp:txBody>
      <dsp:txXfrm>
        <a:off x="1954121" y="694155"/>
        <a:ext cx="5894950" cy="1322803"/>
      </dsp:txXfrm>
    </dsp:sp>
    <dsp:sp modelId="{68E4306A-892A-436E-8D36-EA58D2E18E24}">
      <dsp:nvSpPr>
        <dsp:cNvPr id="0" name=""/>
        <dsp:cNvSpPr/>
      </dsp:nvSpPr>
      <dsp:spPr>
        <a:xfrm>
          <a:off x="1522522" y="2271760"/>
          <a:ext cx="6758148" cy="1465925"/>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Un rayo de la gloria de Dios, una vislumbre de la pureza de Cristo, que penetre en el alma, hace dolorosamente visible toda mancha de pecado, y descubre la deformidad y los defectos del carácter humano. Hace patentes los deseos profanos, la incredulidad del corazón y la impureza de los labios</a:t>
          </a:r>
          <a:r>
            <a:rPr lang="es-CO" sz="1400" kern="1200" dirty="0" smtClean="0"/>
            <a:t>. </a:t>
          </a:r>
          <a:endParaRPr lang="es-CO" sz="1400" kern="1200" dirty="0"/>
        </a:p>
      </dsp:txBody>
      <dsp:txXfrm>
        <a:off x="1594083" y="2343321"/>
        <a:ext cx="6615026" cy="1322803"/>
      </dsp:txXfrm>
    </dsp:sp>
    <dsp:sp modelId="{FC39DA73-4C94-416C-A339-9745CF53632B}">
      <dsp:nvSpPr>
        <dsp:cNvPr id="0" name=""/>
        <dsp:cNvSpPr/>
      </dsp:nvSpPr>
      <dsp:spPr>
        <a:xfrm>
          <a:off x="1366221" y="3920927"/>
          <a:ext cx="7070749" cy="1465925"/>
        </a:xfrm>
        <a:prstGeom prst="roundRect">
          <a:avLst/>
        </a:prstGeom>
        <a:solidFill>
          <a:schemeClr val="accent4">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Los actos de deslealtad por los cuales el pecador anula la ley de Dios quedan expuestos a su vista, y su espíritu se aflige y se oprime bajo la influencia escrutadora del Espíritu de Dios. En presencia del carácter puro y sin mancha de Cristo, el transgresor se aborrece a sí mismo. </a:t>
          </a:r>
          <a:endParaRPr lang="es-CO" sz="2000" kern="1200" dirty="0"/>
        </a:p>
      </dsp:txBody>
      <dsp:txXfrm>
        <a:off x="1437782" y="3992488"/>
        <a:ext cx="6927627" cy="13228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79847C-64C2-4683-A313-33722A5A7654}">
      <dsp:nvSpPr>
        <dsp:cNvPr id="0" name=""/>
        <dsp:cNvSpPr/>
      </dsp:nvSpPr>
      <dsp:spPr>
        <a:xfrm>
          <a:off x="0" y="309935"/>
          <a:ext cx="8229600" cy="2676960"/>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kern="1200" dirty="0" smtClean="0"/>
            <a:t>Cuando el profeta Daniel contempló la gloria que rodeaba al mensajero celestial que se le había enviado, se sintió abrumado por su propia debilidad e imperfección. Describiendo el efecto de la maravillosa escena, relató: “No quedó en mí esfuerzo, y mi lozanía se me demudó en palidez de muerte, y no retuve fuerza alguna.”</a:t>
          </a:r>
          <a:endParaRPr lang="es-CO" sz="2600" kern="1200" dirty="0"/>
        </a:p>
      </dsp:txBody>
      <dsp:txXfrm>
        <a:off x="130678" y="440613"/>
        <a:ext cx="7968244" cy="2415604"/>
      </dsp:txXfrm>
    </dsp:sp>
    <dsp:sp modelId="{B8F812E7-6309-43C8-969E-FF6CB19CA6B9}">
      <dsp:nvSpPr>
        <dsp:cNvPr id="0" name=""/>
        <dsp:cNvSpPr/>
      </dsp:nvSpPr>
      <dsp:spPr>
        <a:xfrm>
          <a:off x="0" y="3061776"/>
          <a:ext cx="8229600" cy="2676960"/>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kern="1200" dirty="0" smtClean="0"/>
            <a:t>El alma así conmovida odiará su egoísmo y amor propio, y mediante la justicia de Cristo buscará la pureza de corazón que armoniza con la ley de Dios y con el carácter de Cristo. El apóstol Pablo dice que “</a:t>
          </a:r>
          <a:r>
            <a:rPr lang="es-CO" sz="2600" u="sng" kern="1200" dirty="0" smtClean="0"/>
            <a:t>en cuanto a justicia que haya en la ley</a:t>
          </a:r>
          <a:r>
            <a:rPr lang="es-CO" sz="2600" kern="1200" dirty="0" smtClean="0"/>
            <a:t>,” es decir, en lo referente a las obras externas, era “</a:t>
          </a:r>
          <a:r>
            <a:rPr lang="es-CO" sz="2600" u="sng" kern="1200" dirty="0" smtClean="0"/>
            <a:t>irreprensible</a:t>
          </a:r>
          <a:r>
            <a:rPr lang="es-CO" sz="2600" kern="1200" dirty="0" smtClean="0"/>
            <a:t>,”</a:t>
          </a:r>
          <a:endParaRPr lang="es-CO" sz="2600" kern="1200" dirty="0"/>
        </a:p>
      </dsp:txBody>
      <dsp:txXfrm>
        <a:off x="130678" y="3192454"/>
        <a:ext cx="7968244" cy="24156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2D033-01C2-4CD4-AE7C-7FC6E5758D7E}">
      <dsp:nvSpPr>
        <dsp:cNvPr id="0" name=""/>
        <dsp:cNvSpPr/>
      </dsp:nvSpPr>
      <dsp:spPr>
        <a:xfrm>
          <a:off x="-154202" y="0"/>
          <a:ext cx="5361459" cy="5361459"/>
        </a:xfrm>
        <a:prstGeom prst="triangle">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EEA370-C5E9-475C-83E8-1F118360CC0E}">
      <dsp:nvSpPr>
        <dsp:cNvPr id="0" name=""/>
        <dsp:cNvSpPr/>
      </dsp:nvSpPr>
      <dsp:spPr>
        <a:xfrm>
          <a:off x="154201" y="536669"/>
          <a:ext cx="8229600" cy="3811662"/>
        </a:xfrm>
        <a:prstGeom prst="roundRect">
          <a:avLst/>
        </a:prstGeom>
        <a:solidFill>
          <a:schemeClr val="accent4">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pero cuando discernió el carácter espiritual de la ley, se reconoció pecador. Juzgado por la letra de la ley como los hombres la aplican a la vida externa, él se había abstenido de pecar; pero cuando miró en la profundidad de los santos preceptos, y se vio como Dios le veía, se humilló profundamente y confesó así su culpabilidad: “</a:t>
          </a:r>
          <a:r>
            <a:rPr lang="es-CO" sz="2600" u="sng" kern="1200" dirty="0" smtClean="0"/>
            <a:t>Y yo aparte de la ley vivía en un tiempo: mas cuando vino el mandamiento, revivió el pecado, y yo morí</a:t>
          </a:r>
          <a:r>
            <a:rPr lang="es-CO" sz="2600" kern="1200" dirty="0" smtClean="0"/>
            <a:t>.”</a:t>
          </a:r>
          <a:endParaRPr lang="es-CO" sz="2600" kern="1200" dirty="0"/>
        </a:p>
      </dsp:txBody>
      <dsp:txXfrm>
        <a:off x="340271" y="722739"/>
        <a:ext cx="7857460" cy="343952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A002D-F2CE-40E2-8BE0-E386E745C968}">
      <dsp:nvSpPr>
        <dsp:cNvPr id="0" name=""/>
        <dsp:cNvSpPr/>
      </dsp:nvSpPr>
      <dsp:spPr>
        <a:xfrm>
          <a:off x="0" y="8648"/>
          <a:ext cx="8856984" cy="21621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kern="1200" dirty="0" smtClean="0"/>
            <a:t>Cuando Pablo vio la naturaleza espiritual de la ley, se le mostró el pecado en todo su horror, y su estimación propia se desvaneció. No todos los pecados son de igual magnitud delante de Dios; hay diferencia de pecados a su juicio, como la hay a juicio de los hombres. Sin embargo, aunque este o aquel acto malo pueda parecer trivial a los ojos de los hombres, ningún pecado es pequeño a la vista de Dios. </a:t>
          </a:r>
          <a:endParaRPr lang="es-CO" sz="2100" kern="1200" dirty="0"/>
        </a:p>
      </dsp:txBody>
      <dsp:txXfrm>
        <a:off x="105548" y="114196"/>
        <a:ext cx="8645888" cy="1951064"/>
      </dsp:txXfrm>
    </dsp:sp>
    <dsp:sp modelId="{CAD8506F-F491-4F17-A640-0AFA80B78530}">
      <dsp:nvSpPr>
        <dsp:cNvPr id="0" name=""/>
        <dsp:cNvSpPr/>
      </dsp:nvSpPr>
      <dsp:spPr>
        <a:xfrm>
          <a:off x="0" y="2231288"/>
          <a:ext cx="8856984" cy="216216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kern="1200" dirty="0" smtClean="0"/>
            <a:t>El juicio de los hombres es parcial e imperfecto; mas Dios ve todas las cosas como son realmente. Al borracho se le desprecia y se le dice que su pecado le excluirá del cielo, mientras que demasiado a menudo el orgullo, el egoísmo y la codicia no son reprendidos. Sin embargo, son pecados que ofenden en forma especial a Dios, porque contrarían la benevolencia de su carácter, ese amor abnegado que es la misma atmósfera del universo que no ha caído. </a:t>
          </a:r>
          <a:endParaRPr lang="es-CO" sz="2100" kern="1200" dirty="0"/>
        </a:p>
      </dsp:txBody>
      <dsp:txXfrm>
        <a:off x="105548" y="2336836"/>
        <a:ext cx="8645888" cy="1951064"/>
      </dsp:txXfrm>
    </dsp:sp>
    <dsp:sp modelId="{03EA7423-66BA-440A-91D1-29166C2C8B22}">
      <dsp:nvSpPr>
        <dsp:cNvPr id="0" name=""/>
        <dsp:cNvSpPr/>
      </dsp:nvSpPr>
      <dsp:spPr>
        <a:xfrm>
          <a:off x="0" y="4453928"/>
          <a:ext cx="8856984" cy="21621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El que comete alguno de los pecados más groseros puede avergonzarse y sentir su pobreza y necesidad de la gracia de Cristo; pero el orgulloso no siente necesidad alguna y así cierra su corazón a Cristo y se priva de las infinitas bendiciones que El vino a derramar. El pobre publicano que oraba diciendo: “¡</a:t>
          </a:r>
          <a:r>
            <a:rPr lang="es-CO" sz="2000" u="sng" kern="1200" dirty="0" smtClean="0"/>
            <a:t>Dios, ten misericordia de mí, pecador</a:t>
          </a:r>
          <a:r>
            <a:rPr lang="es-CO" sz="2000" kern="1200" dirty="0" smtClean="0"/>
            <a:t>!”</a:t>
          </a:r>
          <a:endParaRPr lang="es-CO" sz="2000" kern="1200" dirty="0"/>
        </a:p>
      </dsp:txBody>
      <dsp:txXfrm>
        <a:off x="105548" y="4559476"/>
        <a:ext cx="8645888" cy="19510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CE441-2B0D-4112-9C1C-F6978C4B81C7}">
      <dsp:nvSpPr>
        <dsp:cNvPr id="0" name=""/>
        <dsp:cNvSpPr/>
      </dsp:nvSpPr>
      <dsp:spPr>
        <a:xfrm>
          <a:off x="-467382" y="0"/>
          <a:ext cx="6120680" cy="6120680"/>
        </a:xfrm>
        <a:prstGeom prst="triangle">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369E0E-8A09-49FB-9CD9-0C49FDB656CD}">
      <dsp:nvSpPr>
        <dsp:cNvPr id="0" name=""/>
        <dsp:cNvSpPr/>
      </dsp:nvSpPr>
      <dsp:spPr>
        <a:xfrm>
          <a:off x="467375" y="617743"/>
          <a:ext cx="8229606" cy="1447464"/>
        </a:xfrm>
        <a:prstGeom prst="roundRect">
          <a:avLst/>
        </a:prstGeom>
        <a:solidFill>
          <a:schemeClr val="accent4">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Pablo se consideraba como un hombre muy malvado, y así le veían los demás; pero él sentía su necesidad, y con su carga de pecado y vergüenza se presentó a Dios e imploró su misericordia. Su corazón estaba abierto para que el Espíritu de Dios hiciese en él su obra de gracia y le libertase del poder del pecado. La oración jactanciosa y presuntuosa del fariseo demostró que su corazón estaba cerrado a la influencia del Espíritu Santo.</a:t>
          </a:r>
          <a:endParaRPr lang="es-CO" sz="1800" kern="1200" dirty="0"/>
        </a:p>
      </dsp:txBody>
      <dsp:txXfrm>
        <a:off x="538034" y="688402"/>
        <a:ext cx="8088288" cy="1306146"/>
      </dsp:txXfrm>
    </dsp:sp>
    <dsp:sp modelId="{F2146D8F-AAA0-42CF-BC23-7F5EB24002C6}">
      <dsp:nvSpPr>
        <dsp:cNvPr id="0" name=""/>
        <dsp:cNvSpPr/>
      </dsp:nvSpPr>
      <dsp:spPr>
        <a:xfrm>
          <a:off x="467375" y="2246141"/>
          <a:ext cx="8229606" cy="1447464"/>
        </a:xfrm>
        <a:prstGeom prst="roundRect">
          <a:avLst/>
        </a:prstGeom>
        <a:solidFill>
          <a:schemeClr val="accent1">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Por estar lejos de Dios, no tenía idea de su propia corrupción, que contrastaba con la perfección de la santidad divina. No sentía necesidad alguna y nada recibió. Si percibís vuestra condición pecaminosa, no aguardéis hasta haceros mejores a vosotros mismos. </a:t>
          </a:r>
          <a:endParaRPr lang="es-CO" sz="2000" kern="1200" dirty="0"/>
        </a:p>
      </dsp:txBody>
      <dsp:txXfrm>
        <a:off x="538034" y="2316800"/>
        <a:ext cx="8088288" cy="1306146"/>
      </dsp:txXfrm>
    </dsp:sp>
    <dsp:sp modelId="{A33E2990-546B-435A-A5BF-45FD40442E9B}">
      <dsp:nvSpPr>
        <dsp:cNvPr id="0" name=""/>
        <dsp:cNvSpPr/>
      </dsp:nvSpPr>
      <dsp:spPr>
        <a:xfrm>
          <a:off x="467375" y="3874538"/>
          <a:ext cx="8229606" cy="1447464"/>
        </a:xfrm>
        <a:prstGeom prst="roundRect">
          <a:avLst/>
        </a:prstGeom>
        <a:solidFill>
          <a:schemeClr val="accent4">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¡Cuántos hay que piensan que no son bastante buenos para ir a Cristo! ¿Esperáis haceros mejores por vuestros propios esfuerzos? “¿Mudará el negro su pellejo, y el leopardo sus manchas? Así también podréis vosotros hacer bien, estando habituados a hacer mal.”</a:t>
          </a:r>
          <a:endParaRPr lang="es-CO" sz="2000" kern="1200" dirty="0"/>
        </a:p>
      </dsp:txBody>
      <dsp:txXfrm>
        <a:off x="538034" y="3945197"/>
        <a:ext cx="8088288" cy="130614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2A136-9F10-40A6-97A1-C23CC71A059D}">
      <dsp:nvSpPr>
        <dsp:cNvPr id="0" name=""/>
        <dsp:cNvSpPr/>
      </dsp:nvSpPr>
      <dsp:spPr>
        <a:xfrm>
          <a:off x="0" y="3642"/>
          <a:ext cx="8229600" cy="2691000"/>
        </a:xfrm>
        <a:prstGeom prst="round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El inmaculado Hijo de Dios es quien nos ha sido dado como ejemplo, </a:t>
          </a:r>
          <a:r>
            <a:rPr lang="es-CO" sz="2300" u="sng" kern="1200" dirty="0" smtClean="0"/>
            <a:t>y los que se quejan de la mala conducta de quienes profesan ser creyentes deberían presentar una vida mejor y ejemplos más nobles. Si tienen un concepto tan alto de lo que un cristiano debe ser</a:t>
          </a:r>
          <a:r>
            <a:rPr lang="es-CO" sz="2300" kern="1200" dirty="0" smtClean="0"/>
            <a:t>, ¿no es su pecado tanto mayor? Saben lo que es correcto, y sin embargo rehúsan hacerlo. Tened cuidado con las dilaciones. </a:t>
          </a:r>
          <a:endParaRPr lang="es-CO" sz="2300" kern="1200" dirty="0"/>
        </a:p>
      </dsp:txBody>
      <dsp:txXfrm>
        <a:off x="131364" y="135006"/>
        <a:ext cx="7966872" cy="2428272"/>
      </dsp:txXfrm>
    </dsp:sp>
    <dsp:sp modelId="{28F7DCDA-4CDD-4D79-9E19-CA2D821B5B7B}">
      <dsp:nvSpPr>
        <dsp:cNvPr id="0" name=""/>
        <dsp:cNvSpPr/>
      </dsp:nvSpPr>
      <dsp:spPr>
        <a:xfrm>
          <a:off x="0" y="2760882"/>
          <a:ext cx="8229600" cy="32121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No posterguéis la obra de abandonar vuestros pecados y buscar la pureza del corazón por medio del Señor Jesús. En esto es donde miles y miles han errado a costa de su perdición eterna. </a:t>
          </a:r>
          <a:r>
            <a:rPr lang="es-CO" sz="2000" u="sng" kern="1200" dirty="0" smtClean="0"/>
            <a:t>No insistiré aquí en la brevedad e incertidumbre de la vida; pero se corre un terrible peligro, que no se comprende lo suficiente, cuando se posterga el acto de ceder a la voz suplicante del Santo Espíritu de Dios y se prefiere vivir en el pecado, porque tal demora consiste realmente en esto. </a:t>
          </a:r>
          <a:endParaRPr lang="es-CO" sz="2000" u="sng" kern="1200" dirty="0"/>
        </a:p>
      </dsp:txBody>
      <dsp:txXfrm>
        <a:off x="156804" y="2917686"/>
        <a:ext cx="7915992" cy="289853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D8D96B-ACBD-4EDF-B889-B8D361D41797}">
      <dsp:nvSpPr>
        <dsp:cNvPr id="0" name=""/>
        <dsp:cNvSpPr/>
      </dsp:nvSpPr>
      <dsp:spPr>
        <a:xfrm>
          <a:off x="0" y="62746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9EAB0E60-F36E-4BFA-AED6-4B0B8489EB45}">
      <dsp:nvSpPr>
        <dsp:cNvPr id="0" name=""/>
        <dsp:cNvSpPr/>
      </dsp:nvSpPr>
      <dsp:spPr>
        <a:xfrm>
          <a:off x="2468880" y="627463"/>
          <a:ext cx="5760719" cy="493776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No se puede continuar en el pecado, por pequeño que se lo considere, sin correr el riesgo de una pérdida infinita. Lo que no venzamos nos vencerá a nosotros y nos destruirá. </a:t>
          </a:r>
          <a:r>
            <a:rPr lang="es-CO" sz="2000" kern="1200" dirty="0" smtClean="0">
              <a:solidFill>
                <a:srgbClr val="FF0000"/>
              </a:solidFill>
            </a:rPr>
            <a:t>Adán y Eva se convencieron de que de un acto tan ínfimo como el de comer la fruta prohibida no podrían resultar consecuencias tan terribles como las que Dios había anunciado. </a:t>
          </a:r>
          <a:endParaRPr lang="es-CO" sz="2000" kern="1200" dirty="0">
            <a:solidFill>
              <a:srgbClr val="FF0000"/>
            </a:solidFill>
          </a:endParaRPr>
        </a:p>
      </dsp:txBody>
      <dsp:txXfrm>
        <a:off x="2468880" y="627463"/>
        <a:ext cx="5760719" cy="2345436"/>
      </dsp:txXfrm>
    </dsp:sp>
    <dsp:sp modelId="{11F9F7CF-3B68-4346-B8C8-688167DAAFE6}">
      <dsp:nvSpPr>
        <dsp:cNvPr id="0" name=""/>
        <dsp:cNvSpPr/>
      </dsp:nvSpPr>
      <dsp:spPr>
        <a:xfrm>
          <a:off x="1296162" y="2972899"/>
          <a:ext cx="2345436" cy="2345436"/>
        </a:xfrm>
        <a:prstGeom prst="pie">
          <a:avLst>
            <a:gd name="adj1" fmla="val 5400000"/>
            <a:gd name="adj2" fmla="val 16200000"/>
          </a:avLst>
        </a:prstGeom>
        <a:blipFill rotWithShape="0">
          <a:blip xmlns:r="http://schemas.openxmlformats.org/officeDocument/2006/relationships" r:embed="rId2"/>
          <a:stretch>
            <a:fillRect/>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DCC37B87-BBF5-475C-8247-F1047865204E}">
      <dsp:nvSpPr>
        <dsp:cNvPr id="0" name=""/>
        <dsp:cNvSpPr/>
      </dsp:nvSpPr>
      <dsp:spPr>
        <a:xfrm>
          <a:off x="2468880" y="2972899"/>
          <a:ext cx="5760719" cy="234543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Pero ese acto pequeño era una transgresión de la ley santa e inmutable de Dios y separó de éste al hombre y abrió las compuertas por las cuales se volcaron sobre nuestro mundo la muerte y desgracias innumerables</a:t>
          </a:r>
          <a:r>
            <a:rPr lang="es-CO" sz="2000" kern="1200" dirty="0" smtClean="0">
              <a:solidFill>
                <a:srgbClr val="FF0000"/>
              </a:solidFill>
            </a:rPr>
            <a:t>: y como consecuencia de la desobediencia del hombre, siglo tras siglo ha subido de nuestra tierra un continuo lamento de aflicción y a una la creación gime bajo la carga terrible del dolor</a:t>
          </a:r>
          <a:r>
            <a:rPr lang="es-CO" sz="1800" kern="1200" dirty="0" smtClean="0"/>
            <a:t>. El cielo mismo ha sentido los efectos de la rebelión del hombre contra Dios. </a:t>
          </a:r>
          <a:endParaRPr lang="es-CO" sz="1800" kern="1200" dirty="0"/>
        </a:p>
      </dsp:txBody>
      <dsp:txXfrm>
        <a:off x="2468880" y="2972899"/>
        <a:ext cx="5760719" cy="234543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520AE-C2EE-4C9D-9FEF-A30BCC6CCAC5}">
      <dsp:nvSpPr>
        <dsp:cNvPr id="0" name=""/>
        <dsp:cNvSpPr/>
      </dsp:nvSpPr>
      <dsp:spPr>
        <a:xfrm>
          <a:off x="0" y="48344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88A0EB2-EAEF-409B-B04A-1F14303BF430}">
      <dsp:nvSpPr>
        <dsp:cNvPr id="0" name=""/>
        <dsp:cNvSpPr/>
      </dsp:nvSpPr>
      <dsp:spPr>
        <a:xfrm>
          <a:off x="2468880" y="483447"/>
          <a:ext cx="5760719" cy="493776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El Calvario se destaca como un recuerdo del sacrificio asombroso que se requirió para expiar la transgresión de la ley divina. </a:t>
          </a:r>
          <a:r>
            <a:rPr lang="es-CO" sz="2200" b="1" kern="1200" dirty="0" smtClean="0">
              <a:solidFill>
                <a:srgbClr val="FF0000"/>
              </a:solidFill>
            </a:rPr>
            <a:t>No consideremos, pues, el pecado como cosa trivial</a:t>
          </a:r>
          <a:r>
            <a:rPr lang="es-CO" sz="2200" kern="1200" dirty="0" smtClean="0"/>
            <a:t>. </a:t>
          </a:r>
          <a:endParaRPr lang="es-CO" sz="2200" kern="1200" dirty="0"/>
        </a:p>
      </dsp:txBody>
      <dsp:txXfrm>
        <a:off x="2468880" y="483447"/>
        <a:ext cx="5760719" cy="2345436"/>
      </dsp:txXfrm>
    </dsp:sp>
    <dsp:sp modelId="{87C245E1-B9D9-4559-A3CB-9992B5EA164E}">
      <dsp:nvSpPr>
        <dsp:cNvPr id="0" name=""/>
        <dsp:cNvSpPr/>
      </dsp:nvSpPr>
      <dsp:spPr>
        <a:xfrm>
          <a:off x="2446023" y="2828884"/>
          <a:ext cx="45712" cy="2345436"/>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C2B4493D-AFB3-4735-ADF9-70D316D96431}">
      <dsp:nvSpPr>
        <dsp:cNvPr id="0" name=""/>
        <dsp:cNvSpPr/>
      </dsp:nvSpPr>
      <dsp:spPr>
        <a:xfrm>
          <a:off x="2468880" y="2828884"/>
          <a:ext cx="5760719" cy="234543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u="sng" kern="1200" dirty="0" smtClean="0">
              <a:solidFill>
                <a:srgbClr val="C00000"/>
              </a:solidFill>
            </a:rPr>
            <a:t>Toda transgresión, todo descuido o rechazamiento de la gracia de Cristo, obra indirectamente sobre nosotros; endurece el corazón, deprava la voluntad, entorpece el entendimiento, y no sólo os vuelve menos inclinados a ceder, sino también menos capaces de oír las tiernas súplicas del Espíritu de Dios</a:t>
          </a:r>
          <a:r>
            <a:rPr lang="es-CO" sz="2200" u="sng" kern="1200" dirty="0" smtClean="0"/>
            <a:t>. </a:t>
          </a:r>
          <a:endParaRPr lang="es-CO" sz="2200" kern="1200" dirty="0"/>
        </a:p>
      </dsp:txBody>
      <dsp:txXfrm>
        <a:off x="2468880" y="2828884"/>
        <a:ext cx="5760719" cy="234543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C511F-0548-490C-8C7E-B47D3E870A04}">
      <dsp:nvSpPr>
        <dsp:cNvPr id="0" name=""/>
        <dsp:cNvSpPr/>
      </dsp:nvSpPr>
      <dsp:spPr>
        <a:xfrm>
          <a:off x="1004" y="0"/>
          <a:ext cx="2611933" cy="626469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1400" kern="1200" dirty="0" smtClean="0"/>
        </a:p>
        <a:p>
          <a:pPr lvl="0" algn="ctr" defTabSz="622300" rtl="0">
            <a:lnSpc>
              <a:spcPct val="90000"/>
            </a:lnSpc>
            <a:spcBef>
              <a:spcPct val="0"/>
            </a:spcBef>
            <a:spcAft>
              <a:spcPct val="35000"/>
            </a:spcAft>
          </a:pPr>
          <a:endParaRPr lang="es-CO" sz="2400" kern="1200" dirty="0" smtClean="0"/>
        </a:p>
        <a:p>
          <a:pPr lvl="0" algn="ctr" defTabSz="622300" rtl="0">
            <a:lnSpc>
              <a:spcPct val="90000"/>
            </a:lnSpc>
            <a:spcBef>
              <a:spcPct val="0"/>
            </a:spcBef>
            <a:spcAft>
              <a:spcPct val="35000"/>
            </a:spcAft>
          </a:pPr>
          <a:endParaRPr lang="es-CO" sz="2400" kern="1200" dirty="0" smtClean="0"/>
        </a:p>
        <a:p>
          <a:pPr lvl="0" algn="ctr" defTabSz="622300" rtl="0">
            <a:lnSpc>
              <a:spcPct val="90000"/>
            </a:lnSpc>
            <a:spcBef>
              <a:spcPct val="0"/>
            </a:spcBef>
            <a:spcAft>
              <a:spcPct val="35000"/>
            </a:spcAft>
          </a:pPr>
          <a:r>
            <a:rPr lang="es-CO" sz="2400" kern="1200" dirty="0" smtClean="0"/>
            <a:t>Muchos están apaciguando su conciencia inquieta con el pensa­miento de que pueden cambiar su mala conducta cuando quieran; de que pueden tratar con ligereza las invitaciones de la misericordia y, sin embargo, seguir sintiendo las impresiones de ella. </a:t>
          </a:r>
          <a:endParaRPr lang="es-CO" sz="2400" kern="1200" dirty="0"/>
        </a:p>
      </dsp:txBody>
      <dsp:txXfrm>
        <a:off x="1004" y="0"/>
        <a:ext cx="2611933" cy="1879408"/>
      </dsp:txXfrm>
    </dsp:sp>
    <dsp:sp modelId="{036BF7D1-6A45-445E-8A61-F66112AEE491}">
      <dsp:nvSpPr>
        <dsp:cNvPr id="0" name=""/>
        <dsp:cNvSpPr/>
      </dsp:nvSpPr>
      <dsp:spPr>
        <a:xfrm>
          <a:off x="2808833" y="0"/>
          <a:ext cx="2611933" cy="6264695"/>
        </a:xfrm>
        <a:prstGeom prst="roundRect">
          <a:avLst>
            <a:gd name="adj" fmla="val 10000"/>
          </a:avLst>
        </a:prstGeom>
        <a:solidFill>
          <a:schemeClr val="accent4">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endParaRPr lang="es-CO" sz="900" kern="1200" dirty="0" smtClean="0"/>
        </a:p>
        <a:p>
          <a:pPr lvl="0" algn="ctr" defTabSz="400050" rtl="0">
            <a:lnSpc>
              <a:spcPct val="90000"/>
            </a:lnSpc>
            <a:spcBef>
              <a:spcPct val="0"/>
            </a:spcBef>
            <a:spcAft>
              <a:spcPct val="35000"/>
            </a:spcAft>
          </a:pPr>
          <a:endParaRPr lang="es-CO" sz="900" kern="1200" dirty="0" smtClean="0"/>
        </a:p>
        <a:p>
          <a:pPr lvl="0" algn="ctr" defTabSz="400050" rtl="0">
            <a:lnSpc>
              <a:spcPct val="90000"/>
            </a:lnSpc>
            <a:spcBef>
              <a:spcPct val="0"/>
            </a:spcBef>
            <a:spcAft>
              <a:spcPct val="35000"/>
            </a:spcAft>
          </a:pPr>
          <a:endParaRPr lang="es-CO" sz="9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200" kern="1200" dirty="0" smtClean="0"/>
        </a:p>
        <a:p>
          <a:pPr lvl="0" algn="ctr" defTabSz="400050" rtl="0">
            <a:lnSpc>
              <a:spcPct val="90000"/>
            </a:lnSpc>
            <a:spcBef>
              <a:spcPct val="0"/>
            </a:spcBef>
            <a:spcAft>
              <a:spcPct val="35000"/>
            </a:spcAft>
          </a:pPr>
          <a:endParaRPr lang="es-CO" sz="1600" kern="1200" dirty="0" smtClean="0"/>
        </a:p>
        <a:p>
          <a:pPr lvl="0" algn="ctr" defTabSz="400050" rtl="0">
            <a:lnSpc>
              <a:spcPct val="90000"/>
            </a:lnSpc>
            <a:spcBef>
              <a:spcPct val="0"/>
            </a:spcBef>
            <a:spcAft>
              <a:spcPct val="35000"/>
            </a:spcAft>
          </a:pPr>
          <a:endParaRPr lang="es-CO" sz="1600" kern="1200" dirty="0" smtClean="0"/>
        </a:p>
        <a:p>
          <a:pPr lvl="0" algn="ctr" defTabSz="400050" rtl="0">
            <a:lnSpc>
              <a:spcPct val="90000"/>
            </a:lnSpc>
            <a:spcBef>
              <a:spcPct val="0"/>
            </a:spcBef>
            <a:spcAft>
              <a:spcPct val="35000"/>
            </a:spcAft>
          </a:pPr>
          <a:endParaRPr lang="es-CO" sz="1600" kern="1200" dirty="0" smtClean="0"/>
        </a:p>
        <a:p>
          <a:pPr lvl="0" algn="ctr" defTabSz="400050" rtl="0">
            <a:lnSpc>
              <a:spcPct val="90000"/>
            </a:lnSpc>
            <a:spcBef>
              <a:spcPct val="0"/>
            </a:spcBef>
            <a:spcAft>
              <a:spcPct val="35000"/>
            </a:spcAft>
          </a:pPr>
          <a:endParaRPr lang="es-CO" sz="1600" kern="1200" dirty="0" smtClean="0"/>
        </a:p>
        <a:p>
          <a:pPr lvl="0" algn="ctr" defTabSz="400050" rtl="0">
            <a:lnSpc>
              <a:spcPct val="90000"/>
            </a:lnSpc>
            <a:spcBef>
              <a:spcPct val="0"/>
            </a:spcBef>
            <a:spcAft>
              <a:spcPct val="35000"/>
            </a:spcAft>
          </a:pPr>
          <a:endParaRPr lang="es-CO" sz="1800" kern="1200" dirty="0" smtClean="0"/>
        </a:p>
        <a:p>
          <a:pPr lvl="0" algn="ctr" defTabSz="400050" rtl="0">
            <a:lnSpc>
              <a:spcPct val="90000"/>
            </a:lnSpc>
            <a:spcBef>
              <a:spcPct val="0"/>
            </a:spcBef>
            <a:spcAft>
              <a:spcPct val="35000"/>
            </a:spcAft>
          </a:pPr>
          <a:endParaRPr lang="es-CO" sz="1800" kern="1200" dirty="0" smtClean="0"/>
        </a:p>
        <a:p>
          <a:pPr lvl="0" algn="ctr" defTabSz="400050" rtl="0">
            <a:lnSpc>
              <a:spcPct val="90000"/>
            </a:lnSpc>
            <a:spcBef>
              <a:spcPct val="0"/>
            </a:spcBef>
            <a:spcAft>
              <a:spcPct val="35000"/>
            </a:spcAft>
          </a:pPr>
          <a:r>
            <a:rPr lang="es-CO" sz="1800" b="1" kern="1200" dirty="0" smtClean="0">
              <a:solidFill>
                <a:srgbClr val="FF0000"/>
              </a:solidFill>
            </a:rPr>
            <a:t>Piensan que después de menospreciar al Espíritu de gracia, después de echar su influencia del lado de Satanás, en un momento de extrema nece­sidad pueden cambiar su modo de proceder. </a:t>
          </a:r>
        </a:p>
        <a:p>
          <a:pPr lvl="0" algn="ctr" defTabSz="400050" rtl="0">
            <a:lnSpc>
              <a:spcPct val="90000"/>
            </a:lnSpc>
            <a:spcBef>
              <a:spcPct val="0"/>
            </a:spcBef>
            <a:spcAft>
              <a:spcPct val="35000"/>
            </a:spcAft>
          </a:pPr>
          <a:r>
            <a:rPr lang="es-CO" sz="1800" b="1" kern="1200" dirty="0" smtClean="0">
              <a:solidFill>
                <a:srgbClr val="FF0000"/>
              </a:solidFill>
            </a:rPr>
            <a:t>Pero esto no se logra tan fácilmente. La experiencia y la educación de una vida entera han amoldado de tal manera el carácter, que pocos desean después recibir la imagen de Jesús. </a:t>
          </a:r>
        </a:p>
        <a:p>
          <a:pPr lvl="0" algn="ctr" defTabSz="400050" rtl="0">
            <a:lnSpc>
              <a:spcPct val="90000"/>
            </a:lnSpc>
            <a:spcBef>
              <a:spcPct val="0"/>
            </a:spcBef>
            <a:spcAft>
              <a:spcPct val="35000"/>
            </a:spcAft>
          </a:pPr>
          <a:r>
            <a:rPr lang="es-CO" sz="1800" b="1" kern="1200" dirty="0" smtClean="0">
              <a:solidFill>
                <a:srgbClr val="FF0000"/>
              </a:solidFill>
            </a:rPr>
            <a:t>Un solo rasgo malo en el carácter, un solo deseo pecaminoso, persistentemente albergado, neutraliza con el tiempo todo el poder del Evangelio. </a:t>
          </a:r>
          <a:endParaRPr lang="es-CO" sz="1800" b="1" kern="1200" dirty="0">
            <a:solidFill>
              <a:srgbClr val="FF0000"/>
            </a:solidFill>
          </a:endParaRPr>
        </a:p>
      </dsp:txBody>
      <dsp:txXfrm>
        <a:off x="2808833" y="0"/>
        <a:ext cx="2611933" cy="1879408"/>
      </dsp:txXfrm>
    </dsp:sp>
    <dsp:sp modelId="{A3BCA3FE-CA5C-41E7-AE03-51C025BD4217}">
      <dsp:nvSpPr>
        <dsp:cNvPr id="0" name=""/>
        <dsp:cNvSpPr/>
      </dsp:nvSpPr>
      <dsp:spPr>
        <a:xfrm>
          <a:off x="5616661" y="0"/>
          <a:ext cx="2611933" cy="626469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endParaRPr lang="es-CO" sz="1300" kern="1200" dirty="0" smtClean="0"/>
        </a:p>
        <a:p>
          <a:pPr lvl="0" algn="ctr" defTabSz="577850" rtl="0">
            <a:lnSpc>
              <a:spcPct val="90000"/>
            </a:lnSpc>
            <a:spcBef>
              <a:spcPct val="0"/>
            </a:spcBef>
            <a:spcAft>
              <a:spcPct val="35000"/>
            </a:spcAft>
          </a:pPr>
          <a:endParaRPr lang="es-CO" sz="1600" kern="1200" dirty="0" smtClean="0"/>
        </a:p>
        <a:p>
          <a:pPr lvl="0" algn="ctr" defTabSz="577850" rtl="0">
            <a:lnSpc>
              <a:spcPct val="90000"/>
            </a:lnSpc>
            <a:spcBef>
              <a:spcPct val="0"/>
            </a:spcBef>
            <a:spcAft>
              <a:spcPct val="35000"/>
            </a:spcAft>
          </a:pPr>
          <a:endParaRPr lang="es-CO" sz="1600" kern="1200" dirty="0" smtClean="0"/>
        </a:p>
        <a:p>
          <a:pPr lvl="0" algn="ctr" defTabSz="577850" rtl="0">
            <a:lnSpc>
              <a:spcPct val="90000"/>
            </a:lnSpc>
            <a:spcBef>
              <a:spcPct val="0"/>
            </a:spcBef>
            <a:spcAft>
              <a:spcPct val="35000"/>
            </a:spcAft>
          </a:pPr>
          <a:endParaRPr lang="es-CO" sz="1600" kern="1200" dirty="0" smtClean="0"/>
        </a:p>
        <a:p>
          <a:pPr lvl="0" algn="ctr" defTabSz="577850" rtl="0">
            <a:lnSpc>
              <a:spcPct val="90000"/>
            </a:lnSpc>
            <a:spcBef>
              <a:spcPct val="0"/>
            </a:spcBef>
            <a:spcAft>
              <a:spcPct val="35000"/>
            </a:spcAft>
          </a:pPr>
          <a:endParaRPr lang="es-CO" sz="1600" kern="1200" dirty="0" smtClean="0"/>
        </a:p>
        <a:p>
          <a:pPr lvl="0" algn="ctr" defTabSz="577850" rtl="0">
            <a:lnSpc>
              <a:spcPct val="90000"/>
            </a:lnSpc>
            <a:spcBef>
              <a:spcPct val="0"/>
            </a:spcBef>
            <a:spcAft>
              <a:spcPct val="35000"/>
            </a:spcAft>
          </a:pPr>
          <a:endParaRPr lang="es-CO" sz="1600" kern="1200" dirty="0" smtClean="0"/>
        </a:p>
        <a:p>
          <a:pPr lvl="0" algn="ctr" defTabSz="577850" rtl="0">
            <a:lnSpc>
              <a:spcPct val="90000"/>
            </a:lnSpc>
            <a:spcBef>
              <a:spcPct val="0"/>
            </a:spcBef>
            <a:spcAft>
              <a:spcPct val="35000"/>
            </a:spcAft>
          </a:pPr>
          <a:endParaRPr lang="es-CO" sz="1600" kern="1200" dirty="0" smtClean="0"/>
        </a:p>
        <a:p>
          <a:pPr lvl="0" algn="ctr" defTabSz="577850" rtl="0">
            <a:lnSpc>
              <a:spcPct val="90000"/>
            </a:lnSpc>
            <a:spcBef>
              <a:spcPct val="0"/>
            </a:spcBef>
            <a:spcAft>
              <a:spcPct val="35000"/>
            </a:spcAft>
          </a:pPr>
          <a:endParaRPr lang="es-CO" sz="1600" kern="1200" dirty="0" smtClean="0"/>
        </a:p>
        <a:p>
          <a:pPr lvl="0" algn="ctr" defTabSz="577850" rtl="0">
            <a:lnSpc>
              <a:spcPct val="90000"/>
            </a:lnSpc>
            <a:spcBef>
              <a:spcPct val="0"/>
            </a:spcBef>
            <a:spcAft>
              <a:spcPct val="35000"/>
            </a:spcAft>
          </a:pPr>
          <a:endParaRPr lang="es-CO" sz="2400" kern="1200" dirty="0" smtClean="0"/>
        </a:p>
        <a:p>
          <a:pPr lvl="0" algn="ctr" defTabSz="577850" rtl="0">
            <a:lnSpc>
              <a:spcPct val="90000"/>
            </a:lnSpc>
            <a:spcBef>
              <a:spcPct val="0"/>
            </a:spcBef>
            <a:spcAft>
              <a:spcPct val="35000"/>
            </a:spcAft>
          </a:pPr>
          <a:endParaRPr lang="es-CO" sz="2400" kern="1200" dirty="0" smtClean="0"/>
        </a:p>
        <a:p>
          <a:pPr lvl="0" algn="ctr" defTabSz="577850" rtl="0">
            <a:lnSpc>
              <a:spcPct val="90000"/>
            </a:lnSpc>
            <a:spcBef>
              <a:spcPct val="0"/>
            </a:spcBef>
            <a:spcAft>
              <a:spcPct val="35000"/>
            </a:spcAft>
          </a:pPr>
          <a:endParaRPr lang="es-CO" sz="2400" kern="1200" dirty="0" smtClean="0"/>
        </a:p>
        <a:p>
          <a:pPr lvl="0" algn="ctr" defTabSz="577850" rtl="0">
            <a:lnSpc>
              <a:spcPct val="90000"/>
            </a:lnSpc>
            <a:spcBef>
              <a:spcPct val="0"/>
            </a:spcBef>
            <a:spcAft>
              <a:spcPct val="35000"/>
            </a:spcAft>
          </a:pPr>
          <a:endParaRPr lang="es-CO" sz="2400" kern="1200" dirty="0" smtClean="0"/>
        </a:p>
        <a:p>
          <a:pPr lvl="0" algn="ctr" defTabSz="577850" rtl="0">
            <a:lnSpc>
              <a:spcPct val="90000"/>
            </a:lnSpc>
            <a:spcBef>
              <a:spcPct val="0"/>
            </a:spcBef>
            <a:spcAft>
              <a:spcPct val="35000"/>
            </a:spcAft>
          </a:pPr>
          <a:r>
            <a:rPr lang="es-CO" sz="2400" kern="1200" dirty="0" smtClean="0"/>
            <a:t>Cada vez que uno cede al pecado, se fortalece la aversión del alma hacia Dios. El hombre que manifiesta un descreído atrevimiento o una estólida indiferencia hacia la verdad, no está sino segando la cosecha de su propia siembra. </a:t>
          </a:r>
          <a:endParaRPr lang="es-CO" sz="2400" kern="1200" dirty="0"/>
        </a:p>
      </dsp:txBody>
      <dsp:txXfrm>
        <a:off x="5616661" y="0"/>
        <a:ext cx="2611933" cy="187940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79E9FA-FEEB-4AD4-89F7-0780C50F5B58}">
      <dsp:nvSpPr>
        <dsp:cNvPr id="0" name=""/>
        <dsp:cNvSpPr/>
      </dsp:nvSpPr>
      <dsp:spPr>
        <a:xfrm>
          <a:off x="0" y="29218"/>
          <a:ext cx="8229600" cy="20005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El corazón humano con sus encontradas emociones de gozo y de tristeza, el extraviado y caprichoso corazón, morada de tanta impu­reza y engaño. El Señor conoce sus motivos, sus mismos intentos y designios. </a:t>
          </a:r>
          <a:endParaRPr lang="es-CO" sz="2300" kern="1200" dirty="0"/>
        </a:p>
      </dsp:txBody>
      <dsp:txXfrm>
        <a:off x="97661" y="126879"/>
        <a:ext cx="8034278" cy="1805268"/>
      </dsp:txXfrm>
    </dsp:sp>
    <dsp:sp modelId="{29F43D83-ED43-4448-9D01-ABD98194E230}">
      <dsp:nvSpPr>
        <dsp:cNvPr id="0" name=""/>
        <dsp:cNvSpPr/>
      </dsp:nvSpPr>
      <dsp:spPr>
        <a:xfrm>
          <a:off x="0" y="2096048"/>
          <a:ext cx="8229600" cy="200059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Id a El con vuestra alma manchada tal cual está. Como el salmista, abrid sus cámaras al ojo que todo lo ve, exclamando: “¡</a:t>
          </a:r>
          <a:r>
            <a:rPr lang="es-CO" sz="2300" b="1" u="sng" kern="1200" dirty="0" smtClean="0"/>
            <a:t>Escudríñame, oh Dios, y conoce mi corazón: ensáyame, y conoce mis pensamientos; y ve si hay en mí algún camino malo, y guíame en el camino eterno</a:t>
          </a:r>
          <a:r>
            <a:rPr lang="es-CO" sz="2300" kern="1200" dirty="0" smtClean="0"/>
            <a:t>!”</a:t>
          </a:r>
          <a:endParaRPr lang="es-CO" sz="2300" kern="1200" dirty="0"/>
        </a:p>
      </dsp:txBody>
      <dsp:txXfrm>
        <a:off x="97661" y="2193709"/>
        <a:ext cx="8034278" cy="1805268"/>
      </dsp:txXfrm>
    </dsp:sp>
    <dsp:sp modelId="{E9838D60-BEA4-4437-875E-5A1BC6C7CCFB}">
      <dsp:nvSpPr>
        <dsp:cNvPr id="0" name=""/>
        <dsp:cNvSpPr/>
      </dsp:nvSpPr>
      <dsp:spPr>
        <a:xfrm>
          <a:off x="0" y="4162879"/>
          <a:ext cx="8229600" cy="20005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Muchos aceptan una religión intelectual, una forma de santidad, sin que el corazón esté limpio. Sea vuestra oración: “¡</a:t>
          </a:r>
          <a:r>
            <a:rPr lang="es-CO" sz="2300" b="1" u="sng" kern="1200" dirty="0" smtClean="0"/>
            <a:t>Crea en mí, oh Dios, un corazón limpio, y renueva un espíritu recto dentro de mí</a:t>
          </a:r>
          <a:r>
            <a:rPr lang="es-CO" sz="2300" u="sng" kern="1200" dirty="0" smtClean="0"/>
            <a:t>!</a:t>
          </a:r>
          <a:r>
            <a:rPr lang="es-CO" sz="2300" kern="1200" dirty="0" smtClean="0"/>
            <a:t>”</a:t>
          </a:r>
          <a:endParaRPr lang="es-CO" sz="2300" kern="1200" dirty="0"/>
        </a:p>
      </dsp:txBody>
      <dsp:txXfrm>
        <a:off x="97661" y="4260540"/>
        <a:ext cx="8034278" cy="180526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1576E-42A2-4892-923E-7EDF3D9639DE}">
      <dsp:nvSpPr>
        <dsp:cNvPr id="0" name=""/>
        <dsp:cNvSpPr/>
      </dsp:nvSpPr>
      <dsp:spPr>
        <a:xfrm>
          <a:off x="-556490" y="0"/>
          <a:ext cx="6336703" cy="6336703"/>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367A8-2063-4DA3-95D4-61594ECD7F50}">
      <dsp:nvSpPr>
        <dsp:cNvPr id="0" name=""/>
        <dsp:cNvSpPr/>
      </dsp:nvSpPr>
      <dsp:spPr>
        <a:xfrm>
          <a:off x="556489" y="636763"/>
          <a:ext cx="8229601" cy="2250300"/>
        </a:xfrm>
        <a:prstGeom prst="roundRect">
          <a:avLst/>
        </a:prstGeom>
        <a:solidFill>
          <a:schemeClr val="accent6">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Sed leales con vuestra propia alma. Sed tan diligentes, tan persistentes, como lo seríais si vuestra vida mortal estuviese en peligro. </a:t>
          </a:r>
          <a:r>
            <a:rPr lang="es-CO" sz="2000" u="sng" kern="1200" dirty="0" smtClean="0"/>
            <a:t>Este es un asunto que debe decidirse entre Dios y vuestra alma, y es una decisión para la eternidad</a:t>
          </a:r>
          <a:r>
            <a:rPr lang="es-CO" sz="2000" kern="1200" dirty="0" smtClean="0"/>
            <a:t>. Una esperanza supuesta, que no sea más que esto, llegará a ser vuestra ruina. </a:t>
          </a:r>
          <a:r>
            <a:rPr lang="es-CO" sz="2000" u="sng" kern="1200" dirty="0" smtClean="0"/>
            <a:t>Estudiad la Palabra de Dios con oración</a:t>
          </a:r>
          <a:r>
            <a:rPr lang="es-CO" sz="2000" kern="1200" dirty="0" smtClean="0"/>
            <a:t>. Ella os presenta, en la ley de Dios y en la vida de Cristo, los grandes principios de la santidad, “</a:t>
          </a:r>
          <a:r>
            <a:rPr lang="es-CO" sz="2000" b="1" kern="1200" dirty="0" smtClean="0"/>
            <a:t>sin la cual nadie verá al Señor.</a:t>
          </a:r>
          <a:r>
            <a:rPr lang="es-CO" sz="2000" kern="1200" dirty="0" smtClean="0"/>
            <a:t>” </a:t>
          </a:r>
          <a:r>
            <a:rPr lang="es-CO" sz="2400" b="1" u="sng" kern="1200" dirty="0" smtClean="0"/>
            <a:t>Heb.12:14.</a:t>
          </a:r>
          <a:endParaRPr lang="es-CO" sz="2000" b="1" u="sng" kern="1200" dirty="0"/>
        </a:p>
      </dsp:txBody>
      <dsp:txXfrm>
        <a:off x="666340" y="746614"/>
        <a:ext cx="8009899" cy="2030598"/>
      </dsp:txXfrm>
    </dsp:sp>
    <dsp:sp modelId="{A18F0ADD-D8D1-4318-847E-888F81AB5688}">
      <dsp:nvSpPr>
        <dsp:cNvPr id="0" name=""/>
        <dsp:cNvSpPr/>
      </dsp:nvSpPr>
      <dsp:spPr>
        <a:xfrm>
          <a:off x="556489" y="3168351"/>
          <a:ext cx="8229601" cy="2250300"/>
        </a:xfrm>
        <a:prstGeom prst="roundRect">
          <a:avLst/>
        </a:prstGeom>
        <a:solidFill>
          <a:schemeClr val="accent3">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Convence de pecado; revela plenamente el camino de la salvación. Prestadle atención como a la voz de Dios hablando a vuestra alma. Cuando veáis la enormidad del pecado, cuando os veáis como sois en realidad, no os entreguéis a la desesperación, pues a los peca­dores es a quienes Cristo vino a salvar. No tenemos que reconciliar a Dios con nosotros, sino que—¡oh maravilloso amor!—“Dios estaba en Cristo, reconciliando consigo mismo al mundo.”  Dice </a:t>
          </a:r>
          <a:r>
            <a:rPr lang="es-CO" sz="2400" b="1" u="sng" kern="1200" dirty="0" smtClean="0"/>
            <a:t>2Cor.5.19.</a:t>
          </a:r>
          <a:endParaRPr lang="es-CO" sz="2000" b="1" u="sng" kern="1200" dirty="0"/>
        </a:p>
      </dsp:txBody>
      <dsp:txXfrm>
        <a:off x="666340" y="3278202"/>
        <a:ext cx="8009899" cy="2030598"/>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29/05/2016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a:solidFill>
            <a:srgbClr val="002060"/>
          </a:solidFill>
          <a:scene3d>
            <a:camera prst="isometricOffAxis1Right"/>
            <a:lightRig rig="threePt" dir="t"/>
          </a:scene3d>
        </p:spPr>
        <p:txBody>
          <a:bodyPr/>
          <a:lstStyle/>
          <a:p>
            <a:r>
              <a:rPr lang="es-CO" b="1" dirty="0" smtClean="0">
                <a:solidFill>
                  <a:srgbClr val="FFFF00"/>
                </a:solidFill>
              </a:rPr>
              <a:t>UN PODER MARAVILLOSO QUE CONVENCE</a:t>
            </a:r>
            <a:endParaRPr lang="es-CO" b="1" dirty="0">
              <a:solidFill>
                <a:srgbClr val="FFFF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132856"/>
            <a:ext cx="4176463" cy="3600400"/>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Intercalar"/>
          <p:cNvSpPr/>
          <p:nvPr/>
        </p:nvSpPr>
        <p:spPr>
          <a:xfrm rot="15895382">
            <a:off x="4555510" y="2462453"/>
            <a:ext cx="457200" cy="7481000"/>
          </a:xfrm>
          <a:prstGeom prst="flowChartCollate">
            <a:avLst/>
          </a:prstGeom>
          <a:solidFill>
            <a:srgbClr val="002060"/>
          </a:solidFill>
          <a:scene3d>
            <a:camera prst="isometricOffAxis1Righ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48245303"/>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a:scene3d>
            <a:camera prst="orthographicFront"/>
            <a:lightRig rig="threePt" dir="t"/>
          </a:scene3d>
          <a:sp3d>
            <a:bevelT prst="relaxedInset"/>
          </a:sp3d>
        </p:spPr>
        <p:txBody>
          <a:bodyPr>
            <a:normAutofit fontScale="90000"/>
          </a:bodyPr>
          <a:lstStyle/>
          <a:p>
            <a:r>
              <a:rPr lang="es-CO" dirty="0">
                <a:solidFill>
                  <a:schemeClr val="bg1"/>
                </a:solidFill>
              </a:rPr>
              <a:t>UN PODER MARAVILLOSO QUE CONVENCE</a:t>
            </a:r>
          </a:p>
        </p:txBody>
      </p:sp>
      <p:sp>
        <p:nvSpPr>
          <p:cNvPr id="3" name="2 Marcador de contenido"/>
          <p:cNvSpPr>
            <a:spLocks noGrp="1"/>
          </p:cNvSpPr>
          <p:nvPr>
            <p:ph idx="1"/>
          </p:nvPr>
        </p:nvSpPr>
        <p:spPr>
          <a:xfrm>
            <a:off x="457200" y="1600200"/>
            <a:ext cx="8229600" cy="1468760"/>
          </a:xfrm>
        </p:spPr>
        <p:txBody>
          <a:bodyPr>
            <a:normAutofit fontScale="92500" lnSpcReduction="20000"/>
          </a:bodyPr>
          <a:lstStyle/>
          <a:p>
            <a:pPr marL="0" indent="0" algn="ctr">
              <a:buNone/>
            </a:pPr>
            <a:r>
              <a:rPr lang="es-CO" dirty="0" smtClean="0"/>
              <a:t>Un </a:t>
            </a:r>
            <a:r>
              <a:rPr lang="es-CO" dirty="0"/>
              <a:t>poder misterioso que </a:t>
            </a:r>
            <a:r>
              <a:rPr lang="es-CO" dirty="0" smtClean="0"/>
              <a:t>convence</a:t>
            </a:r>
          </a:p>
          <a:p>
            <a:pPr marL="0" indent="0" algn="ctr">
              <a:buNone/>
            </a:pPr>
            <a:r>
              <a:rPr lang="es-CO" dirty="0" smtClean="0"/>
              <a:t> </a:t>
            </a:r>
            <a:r>
              <a:rPr lang="es-CO" dirty="0"/>
              <a:t>¿Como se justificará el hombre con Dios? </a:t>
            </a:r>
            <a:endParaRPr lang="es-CO" dirty="0" smtClean="0"/>
          </a:p>
          <a:p>
            <a:pPr marL="0" indent="0" algn="ctr">
              <a:buNone/>
            </a:pPr>
            <a:r>
              <a:rPr lang="es-CO" dirty="0" smtClean="0"/>
              <a:t>¿</a:t>
            </a:r>
            <a:r>
              <a:rPr lang="es-CO" dirty="0"/>
              <a:t>Cómo se hará justo el pecador? </a:t>
            </a:r>
            <a:endParaRPr lang="es-CO" dirty="0" smtClean="0"/>
          </a:p>
        </p:txBody>
      </p:sp>
      <p:sp>
        <p:nvSpPr>
          <p:cNvPr id="4" name="3 Rectángulo"/>
          <p:cNvSpPr/>
          <p:nvPr/>
        </p:nvSpPr>
        <p:spPr>
          <a:xfrm>
            <a:off x="971600" y="3645024"/>
            <a:ext cx="4104456" cy="2677656"/>
          </a:xfrm>
          <a:prstGeom prst="rect">
            <a:avLst/>
          </a:prstGeom>
          <a:solidFill>
            <a:schemeClr val="tx2">
              <a:lumMod val="20000"/>
              <a:lumOff val="80000"/>
            </a:schemeClr>
          </a:solidFill>
          <a:scene3d>
            <a:camera prst="isometricOffAxis1Right"/>
            <a:lightRig rig="threePt" dir="t"/>
          </a:scene3d>
          <a:sp3d>
            <a:bevelT w="152400" h="50800" prst="softRound"/>
          </a:sp3d>
        </p:spPr>
        <p:txBody>
          <a:bodyPr wrap="square">
            <a:spAutoFit/>
          </a:bodyPr>
          <a:lstStyle/>
          <a:p>
            <a:r>
              <a:rPr lang="es-CO" sz="2800" dirty="0"/>
              <a:t>Sólo por intermedio de Cristo podemos ser puestos en armonía con Dios y con la santidad; pero ¿cómo debemos ir a Cristo?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7374" y="3645024"/>
            <a:ext cx="2793057" cy="2678143"/>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448412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944216"/>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marL="0" indent="0" algn="ctr">
              <a:buNone/>
            </a:pPr>
            <a:r>
              <a:rPr lang="es-CO" dirty="0"/>
              <a:t>Muchos formulan hoy la misma pregunta que hizo la multitud el día de Pentecostés, cuando, convencida de pecado, exclamó: “¿</a:t>
            </a:r>
            <a:r>
              <a:rPr lang="es-CO" b="1" dirty="0"/>
              <a:t>Qué haremos</a:t>
            </a:r>
            <a:r>
              <a:rPr lang="es-CO" dirty="0" smtClean="0"/>
              <a:t>?” </a:t>
            </a:r>
            <a:r>
              <a:rPr lang="es-CO" dirty="0" smtClean="0">
                <a:solidFill>
                  <a:srgbClr val="FF0000"/>
                </a:solidFill>
              </a:rPr>
              <a:t>Hech.2:37</a:t>
            </a:r>
            <a:r>
              <a:rPr lang="es-CO" dirty="0" smtClean="0"/>
              <a:t>. </a:t>
            </a:r>
          </a:p>
        </p:txBody>
      </p:sp>
      <p:sp>
        <p:nvSpPr>
          <p:cNvPr id="2" name="1 Rectángulo"/>
          <p:cNvSpPr/>
          <p:nvPr/>
        </p:nvSpPr>
        <p:spPr>
          <a:xfrm>
            <a:off x="395536" y="2996952"/>
            <a:ext cx="4572000" cy="3539430"/>
          </a:xfrm>
          <a:prstGeom prst="rect">
            <a:avLst/>
          </a:prstGeom>
          <a:solidFill>
            <a:schemeClr val="accent3">
              <a:lumMod val="40000"/>
              <a:lumOff val="60000"/>
            </a:schemeClr>
          </a:solidFill>
          <a:scene3d>
            <a:camera prst="isometricOffAxis1Right"/>
            <a:lightRig rig="threePt" dir="t"/>
          </a:scene3d>
          <a:sp3d>
            <a:bevelT w="165100" prst="coolSlant"/>
          </a:sp3d>
        </p:spPr>
        <p:txBody>
          <a:bodyPr>
            <a:spAutoFit/>
          </a:bodyPr>
          <a:lstStyle/>
          <a:p>
            <a:r>
              <a:rPr lang="es-CO" sz="2800" dirty="0"/>
              <a:t>La primera palabra de la contestación del apóstol Pedro fue: “Arrepentíos.” Poco después, en otra ocasión dijo en </a:t>
            </a:r>
            <a:r>
              <a:rPr lang="es-CO" sz="2800" dirty="0">
                <a:solidFill>
                  <a:srgbClr val="FF0000"/>
                </a:solidFill>
              </a:rPr>
              <a:t>Hech.3:19: </a:t>
            </a:r>
            <a:r>
              <a:rPr lang="es-CO" sz="2800" dirty="0"/>
              <a:t>“Arrepentíos pues, y volveos a Dios; para que sean borrados vuestros pecados.”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492897"/>
            <a:ext cx="3340199" cy="2736304"/>
          </a:xfrm>
          <a:prstGeom prst="rect">
            <a:avLst/>
          </a:prstGeom>
          <a:noFill/>
          <a:ln>
            <a:noFill/>
          </a:ln>
          <a:effectLst/>
          <a:scene3d>
            <a:camera prst="isometricOffAxis1Right"/>
            <a:lightRig rig="threePt" dir="t"/>
          </a:scene3d>
          <a:sp3d>
            <a:bevelT w="1524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220072" y="5013176"/>
            <a:ext cx="3456384" cy="1631216"/>
          </a:xfrm>
          <a:prstGeom prst="rect">
            <a:avLst/>
          </a:prstGeom>
          <a:solidFill>
            <a:schemeClr val="accent4">
              <a:lumMod val="20000"/>
              <a:lumOff val="80000"/>
            </a:schemeClr>
          </a:solidFill>
          <a:scene3d>
            <a:camera prst="isometricOffAxis1Right"/>
            <a:lightRig rig="threePt" dir="t"/>
          </a:scene3d>
          <a:sp3d>
            <a:bevelT w="165100" prst="coolSlant"/>
          </a:sp3d>
        </p:spPr>
        <p:txBody>
          <a:bodyPr wrap="square">
            <a:spAutoFit/>
          </a:bodyPr>
          <a:lstStyle/>
          <a:p>
            <a:r>
              <a:rPr lang="es-CO" sz="2000" b="1" dirty="0"/>
              <a:t>Los antediluvianos, no </a:t>
            </a:r>
            <a:r>
              <a:rPr lang="es-CO" sz="2000" b="1" dirty="0" smtClean="0"/>
              <a:t>quisieron </a:t>
            </a:r>
            <a:r>
              <a:rPr lang="es-CO" sz="2000" b="1" dirty="0"/>
              <a:t>arrepentirse, </a:t>
            </a:r>
            <a:r>
              <a:rPr lang="es-CO" sz="2000" b="1" dirty="0" smtClean="0"/>
              <a:t> cuando clamaban: Noé ábrenos, lo hacían era por temor a morir ahogados.</a:t>
            </a:r>
            <a:endParaRPr lang="es-CO" sz="2000" b="1" dirty="0"/>
          </a:p>
        </p:txBody>
      </p:sp>
    </p:spTree>
    <p:extLst>
      <p:ext uri="{BB962C8B-B14F-4D97-AF65-F5344CB8AC3E}">
        <p14:creationId xmlns:p14="http://schemas.microsoft.com/office/powerpoint/2010/main" val="253849720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Autofit/>
          </a:bodyPr>
          <a:lstStyle/>
          <a:p>
            <a:r>
              <a:rPr lang="es-CO" sz="4000" b="1" dirty="0" smtClean="0"/>
              <a:t>¿Qué es el verdadero arrepentimiento?</a:t>
            </a:r>
            <a:endParaRPr lang="es-CO" sz="4000" b="1" dirty="0"/>
          </a:p>
        </p:txBody>
      </p:sp>
      <p:sp>
        <p:nvSpPr>
          <p:cNvPr id="3" name="2 Marcador de contenido"/>
          <p:cNvSpPr>
            <a:spLocks noGrp="1"/>
          </p:cNvSpPr>
          <p:nvPr>
            <p:ph idx="1"/>
          </p:nvPr>
        </p:nvSpPr>
        <p:spPr>
          <a:xfrm>
            <a:off x="457200" y="1600200"/>
            <a:ext cx="8229600" cy="2404864"/>
          </a:xfrm>
        </p:spPr>
        <p:txBody>
          <a:bodyPr>
            <a:normAutofit/>
          </a:bodyPr>
          <a:lstStyle/>
          <a:p>
            <a:pPr marL="0" indent="0">
              <a:buNone/>
            </a:pPr>
            <a:r>
              <a:rPr lang="es-CO" sz="2800" dirty="0" smtClean="0"/>
              <a:t>El </a:t>
            </a:r>
            <a:r>
              <a:rPr lang="es-CO" sz="2800" dirty="0"/>
              <a:t>arrepentimiento comprende tristeza por el pecado y abandono del mismo. No renunciamos al pecado a menos que veamos su pecaminosidad. Mientras no lo repudiemos de corazón, no habrá cambio real en nuestra vida. </a:t>
            </a:r>
            <a:endParaRPr lang="es-CO" sz="4400" dirty="0"/>
          </a:p>
        </p:txBody>
      </p:sp>
      <p:sp>
        <p:nvSpPr>
          <p:cNvPr id="5" name="4 Rectángulo"/>
          <p:cNvSpPr/>
          <p:nvPr/>
        </p:nvSpPr>
        <p:spPr>
          <a:xfrm>
            <a:off x="467544" y="4005064"/>
            <a:ext cx="5184576" cy="2308324"/>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Muchos no entienden la naturaleza verdadera del arrepentimien­to. Muchas personas se entristecen por haber pecado, y aun se re­forman exteriormente, porque temen que su mala vida les acarree sufrimientos.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428206"/>
            <a:ext cx="3054350" cy="309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2610126"/>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8" y="404664"/>
            <a:ext cx="3744416" cy="2376264"/>
          </a:xfrm>
        </p:spPr>
        <p:txBody>
          <a:bodyPr>
            <a:normAutofit fontScale="70000" lnSpcReduction="20000"/>
          </a:bodyPr>
          <a:lstStyle/>
          <a:p>
            <a:pPr marL="0" indent="0" algn="ctr">
              <a:buNone/>
            </a:pPr>
            <a:r>
              <a:rPr lang="es-CO" dirty="0"/>
              <a:t>Pero esto no es arrepentimiento en el sentido bíbli­co. Lamentan el dolor más bien que el pecado. </a:t>
            </a:r>
            <a:r>
              <a:rPr lang="es-CO" dirty="0" smtClean="0"/>
              <a:t> </a:t>
            </a:r>
          </a:p>
          <a:p>
            <a:pPr marL="0" indent="0" algn="ctr">
              <a:buNone/>
            </a:pPr>
            <a:r>
              <a:rPr lang="es-CO" dirty="0" smtClean="0"/>
              <a:t>Otro caso fue </a:t>
            </a:r>
            <a:r>
              <a:rPr lang="es-CO" dirty="0"/>
              <a:t>el pesar de Esaú cuando </a:t>
            </a:r>
            <a:r>
              <a:rPr lang="es-CO" dirty="0" smtClean="0"/>
              <a:t>vio </a:t>
            </a:r>
            <a:r>
              <a:rPr lang="es-CO" dirty="0"/>
              <a:t>que había perdido su primogenitura para siempre</a:t>
            </a:r>
            <a:r>
              <a:rPr lang="es-CO" dirty="0" smtClean="0"/>
              <a:t>. </a:t>
            </a:r>
            <a:r>
              <a:rPr lang="es-CO" dirty="0" smtClean="0">
                <a:solidFill>
                  <a:srgbClr val="FF0000"/>
                </a:solidFill>
              </a:rPr>
              <a:t>Ver Gén.25:27-34; 27: 33-34,38</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620688"/>
            <a:ext cx="2016224"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620688"/>
            <a:ext cx="2148830"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2924944"/>
            <a:ext cx="8485534" cy="156966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Balam, aterrorizado por el ángel que estaba en su camino con </a:t>
            </a:r>
            <a:r>
              <a:rPr lang="es-CO" sz="2400" dirty="0" smtClean="0"/>
              <a:t>la </a:t>
            </a:r>
            <a:r>
              <a:rPr lang="es-CO" sz="2400" dirty="0"/>
              <a:t>espada desenvainada, reconoció su culpa porque temía perder la vida, mas no experimentó un sincero arrepentimiento del pecado; no cambió de propósito ni aborreció el mal. </a:t>
            </a:r>
          </a:p>
        </p:txBody>
      </p:sp>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4653136"/>
            <a:ext cx="3312368" cy="1964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7380393"/>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59832" y="476672"/>
            <a:ext cx="3528392" cy="5616623"/>
          </a:xfrm>
        </p:spPr>
        <p:txBody>
          <a:bodyPr>
            <a:normAutofit/>
          </a:bodyPr>
          <a:lstStyle/>
          <a:p>
            <a:pPr marL="0" indent="0" algn="ctr">
              <a:buNone/>
            </a:pPr>
            <a:r>
              <a:rPr lang="es-CO" dirty="0"/>
              <a:t>Judas Iscariote, después de traicionar a su Señor, exclamó: “¡</a:t>
            </a:r>
            <a:r>
              <a:rPr lang="es-CO" b="1" dirty="0"/>
              <a:t>He pecado entregando la sangre inocente</a:t>
            </a:r>
            <a:r>
              <a:rPr lang="es-CO" dirty="0" smtClean="0"/>
              <a:t>!” Ver </a:t>
            </a:r>
            <a:r>
              <a:rPr lang="es-CO" dirty="0" smtClean="0">
                <a:solidFill>
                  <a:srgbClr val="FF0000"/>
                </a:solidFill>
              </a:rPr>
              <a:t>Mat.27:2-5.</a:t>
            </a:r>
            <a:endParaRPr lang="es-CO" dirty="0">
              <a:solidFill>
                <a:srgbClr val="FF0000"/>
              </a:solidFill>
            </a:endParaRPr>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052736"/>
            <a:ext cx="2016224"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427" y="778942"/>
            <a:ext cx="2088232" cy="3586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653136"/>
            <a:ext cx="6048672" cy="1938992"/>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dirty="0"/>
              <a:t> </a:t>
            </a:r>
            <a:r>
              <a:rPr lang="es-CO" sz="2000" dirty="0"/>
              <a:t>Entonces uno de los doce, que se llamaba Judas Iscariote, fue a los príncipes de los sacerdotes, </a:t>
            </a:r>
            <a:r>
              <a:rPr lang="es-CO" sz="2000" dirty="0" smtClean="0"/>
              <a:t>15 </a:t>
            </a:r>
            <a:r>
              <a:rPr lang="es-CO" sz="2000" dirty="0"/>
              <a:t>y les dijo: ¿Qué me queréis dar, y yo os lo entregaré? Y ellos le señalaron treinta [piezas] de plata</a:t>
            </a:r>
            <a:r>
              <a:rPr lang="es-CO" sz="2000" dirty="0" smtClean="0"/>
              <a:t>. </a:t>
            </a:r>
            <a:r>
              <a:rPr lang="es-CO" sz="2000" dirty="0"/>
              <a:t>16 Y desde entonces buscaba oportunidad para entregarle</a:t>
            </a:r>
            <a:r>
              <a:rPr lang="es-CO" dirty="0"/>
              <a:t>. </a:t>
            </a:r>
            <a:r>
              <a:rPr lang="es-CO" sz="2000" b="1" dirty="0" smtClean="0">
                <a:solidFill>
                  <a:srgbClr val="FF0000"/>
                </a:solidFill>
              </a:rPr>
              <a:t>Mat. 26:14-16.</a:t>
            </a:r>
            <a:endParaRPr lang="es-CO" b="1" dirty="0">
              <a:solidFill>
                <a:srgbClr val="FF0000"/>
              </a:solidFill>
            </a:endParaRPr>
          </a:p>
        </p:txBody>
      </p:sp>
    </p:spTree>
    <p:extLst>
      <p:ext uri="{BB962C8B-B14F-4D97-AF65-F5344CB8AC3E}">
        <p14:creationId xmlns:p14="http://schemas.microsoft.com/office/powerpoint/2010/main" val="139688065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842992" cy="2088232"/>
          </a:xfrm>
          <a:scene3d>
            <a:camera prst="isometricOffAxis1Right"/>
            <a:lightRig rig="threePt" dir="t"/>
          </a:scene3d>
          <a:sp3d>
            <a:bevelT w="152400" h="50800" prst="softRound"/>
          </a:sp3d>
        </p:spPr>
        <p:txBody>
          <a:bodyPr>
            <a:normAutofit fontScale="92500"/>
          </a:bodyPr>
          <a:lstStyle/>
          <a:p>
            <a:pPr marL="0" indent="0">
              <a:buNone/>
            </a:pPr>
            <a:r>
              <a:rPr lang="es-CO" dirty="0" smtClean="0"/>
              <a:t>Esta </a:t>
            </a:r>
            <a:r>
              <a:rPr lang="es-CO" dirty="0"/>
              <a:t>confesión </a:t>
            </a:r>
            <a:r>
              <a:rPr lang="es-CO" dirty="0" smtClean="0"/>
              <a:t>fue </a:t>
            </a:r>
            <a:r>
              <a:rPr lang="es-CO" dirty="0"/>
              <a:t>arrancada a su alma culpable por un tremendo sentimiento de condenación y una pavorosa expectación de juicio.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720" y="4238625"/>
            <a:ext cx="219075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548680"/>
            <a:ext cx="2673077" cy="252028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041229" y="3212976"/>
            <a:ext cx="4572000" cy="3416320"/>
          </a:xfrm>
          <a:prstGeom prst="rect">
            <a:avLst/>
          </a:prstGeom>
          <a:solidFill>
            <a:schemeClr val="accent4">
              <a:lumMod val="20000"/>
              <a:lumOff val="80000"/>
            </a:schemeClr>
          </a:solidFill>
        </p:spPr>
        <p:txBody>
          <a:bodyPr>
            <a:spAutoFit/>
          </a:bodyPr>
          <a:lstStyle/>
          <a:p>
            <a:r>
              <a:rPr lang="es-CO" sz="2400" dirty="0"/>
              <a:t>Las consecuencias que habría de cosechar le llenaban de terror, pero no experimentó profundo quebrantamiento de corazón ni dolor en su alma por haber traicionado al Hijo inmaculado de Dios y negado al Santo de Israel. </a:t>
            </a:r>
            <a:r>
              <a:rPr lang="es-CO" sz="2400" dirty="0" smtClean="0"/>
              <a:t>Al venderlo por treinta monedas de plata.</a:t>
            </a:r>
            <a:endParaRPr lang="es-CO" sz="2400" dirty="0"/>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212976"/>
            <a:ext cx="3096344" cy="34163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615304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1268760"/>
            <a:ext cx="4618856" cy="4713387"/>
          </a:xfrm>
          <a:solidFill>
            <a:schemeClr val="accent4">
              <a:lumMod val="20000"/>
              <a:lumOff val="80000"/>
            </a:schemeClr>
          </a:solidFill>
          <a:scene3d>
            <a:camera prst="isometricOffAxis1Right"/>
            <a:lightRig rig="threePt" dir="t"/>
          </a:scene3d>
          <a:sp3d>
            <a:bevelT w="165100" prst="coolSlant"/>
          </a:sp3d>
        </p:spPr>
        <p:txBody>
          <a:bodyPr/>
          <a:lstStyle/>
          <a:p>
            <a:pPr marL="0" indent="0" algn="ctr">
              <a:buNone/>
            </a:pPr>
            <a:r>
              <a:rPr lang="es-CO" dirty="0"/>
              <a:t>Cuando el faraón de Egipto sufría bajo los juicios de Dios, reconocía su pecado a fin de escapar al castigo, pero volvía a desafiar al Cielo tan pronto como cesaban las plagas</a:t>
            </a:r>
            <a:r>
              <a:rPr lang="es-CO" dirty="0" smtClean="0"/>
              <a:t>.</a:t>
            </a:r>
            <a:endParaRPr lang="es-CO" dirty="0"/>
          </a:p>
          <a:p>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268760"/>
            <a:ext cx="3096344" cy="3859803"/>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395519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363272" cy="1152128"/>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Todos </a:t>
            </a:r>
            <a:r>
              <a:rPr lang="es-CO" dirty="0"/>
              <a:t>los mencionados lamentaban los resultados del pecado, pero no experimentaban pesar por el pecado mismo.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100" y="1772816"/>
            <a:ext cx="2022652"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1772816"/>
            <a:ext cx="2387516"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555776" y="1556792"/>
            <a:ext cx="4032448" cy="3139321"/>
          </a:xfrm>
          <a:prstGeom prst="rect">
            <a:avLst/>
          </a:prstGeom>
        </p:spPr>
        <p:txBody>
          <a:bodyPr wrap="square">
            <a:spAutoFit/>
          </a:bodyPr>
          <a:lstStyle/>
          <a:p>
            <a:pPr algn="ctr"/>
            <a:r>
              <a:rPr lang="es-CO" dirty="0"/>
              <a:t>Pero cuando el corazón cede a la influencia del Espíritu de Dios, la conciencia se vivifica y el pecador discierne algo de la profundidad y santidad de la sagrada ley de Dios, fundamento de su gobierno en los cielos y en la tierra. </a:t>
            </a:r>
            <a:r>
              <a:rPr lang="es-CO" b="1" dirty="0"/>
              <a:t>“La Luz verdadera, que alumbra a todo hombre que viene a este mundo</a:t>
            </a:r>
            <a:r>
              <a:rPr lang="es-CO" dirty="0" smtClean="0"/>
              <a:t>,” </a:t>
            </a:r>
            <a:r>
              <a:rPr lang="es-CO" b="1" dirty="0" smtClean="0">
                <a:solidFill>
                  <a:srgbClr val="FF0000"/>
                </a:solidFill>
              </a:rPr>
              <a:t>Juan 1:9</a:t>
            </a:r>
            <a:r>
              <a:rPr lang="es-CO" dirty="0" smtClean="0"/>
              <a:t>. </a:t>
            </a:r>
            <a:r>
              <a:rPr lang="es-CO" dirty="0"/>
              <a:t>ilumina las cámaras secretas del alma, y quedan reveladas las cosas ocultas. </a:t>
            </a:r>
          </a:p>
        </p:txBody>
      </p:sp>
      <p:sp>
        <p:nvSpPr>
          <p:cNvPr id="4" name="3 Rectángulo"/>
          <p:cNvSpPr/>
          <p:nvPr/>
        </p:nvSpPr>
        <p:spPr>
          <a:xfrm>
            <a:off x="395536" y="4906519"/>
            <a:ext cx="8280920" cy="1631216"/>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000" dirty="0"/>
              <a:t>La convicción se posesiona de la mente y del corazón. El pecador reconoce entonces la justicia de Jehová, y siente terror de aparecer en su iniquidad e impureza delante del que escudriña los corazones. Ve el amor de Dios, la belleza de la santidad y el gozo de la pureza. Ansía ser purificado y restituido a la comunión del cielo. </a:t>
            </a:r>
          </a:p>
        </p:txBody>
      </p:sp>
    </p:spTree>
    <p:extLst>
      <p:ext uri="{BB962C8B-B14F-4D97-AF65-F5344CB8AC3E}">
        <p14:creationId xmlns:p14="http://schemas.microsoft.com/office/powerpoint/2010/main" val="216055569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Autofit/>
          </a:bodyPr>
          <a:lstStyle/>
          <a:p>
            <a:r>
              <a:rPr lang="es-CO" sz="3200" b="1" dirty="0" smtClean="0"/>
              <a:t>La oración de David ilustra lo que es un verdadero arrepentimiento</a:t>
            </a:r>
            <a:endParaRPr lang="es-CO" sz="3200" b="1" dirty="0"/>
          </a:p>
        </p:txBody>
      </p:sp>
      <p:sp>
        <p:nvSpPr>
          <p:cNvPr id="3" name="2 Marcador de contenido"/>
          <p:cNvSpPr>
            <a:spLocks noGrp="1"/>
          </p:cNvSpPr>
          <p:nvPr>
            <p:ph idx="1"/>
          </p:nvPr>
        </p:nvSpPr>
        <p:spPr>
          <a:xfrm>
            <a:off x="2555776" y="1600200"/>
            <a:ext cx="4176464" cy="2116832"/>
          </a:xfrm>
        </p:spPr>
        <p:txBody>
          <a:bodyPr>
            <a:normAutofit fontScale="85000" lnSpcReduction="20000"/>
          </a:bodyPr>
          <a:lstStyle/>
          <a:p>
            <a:pPr marL="0" indent="0" algn="ctr">
              <a:buNone/>
            </a:pPr>
            <a:r>
              <a:rPr lang="es-CO" dirty="0"/>
              <a:t>La oración de David después de su caída ilustra la naturaleza del verdadero dolor por el pecado. Su arrepentimiento fue sincero y profundo. </a:t>
            </a:r>
            <a:r>
              <a:rPr lang="es-CO" dirty="0" smtClean="0"/>
              <a:t> </a:t>
            </a:r>
            <a:r>
              <a:rPr lang="es-CO" b="1" dirty="0" smtClean="0">
                <a:solidFill>
                  <a:srgbClr val="FF0000"/>
                </a:solidFill>
              </a:rPr>
              <a:t>Ver Mat.18:3,4.</a:t>
            </a:r>
            <a:endParaRPr lang="es-CO"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250" y="1809750"/>
            <a:ext cx="2190750" cy="183527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4" y="1809750"/>
            <a:ext cx="2190750" cy="183527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95536" y="4005064"/>
            <a:ext cx="8496944" cy="2677656"/>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400" dirty="0"/>
              <a:t>No se esforzó él por atenuar su culpa y su oración no fue inspirada por el deseo de escapar al juicio que le amenazaba. David veía la enormidad de su transgresión y la contaminación de su alma; aborrecía su pecado. </a:t>
            </a:r>
            <a:endParaRPr lang="es-CO" sz="2400" dirty="0" smtClean="0"/>
          </a:p>
          <a:p>
            <a:pPr algn="ctr"/>
            <a:r>
              <a:rPr lang="es-CO" sz="2400" dirty="0" smtClean="0"/>
              <a:t>No </a:t>
            </a:r>
            <a:r>
              <a:rPr lang="es-CO" sz="2400" dirty="0"/>
              <a:t>sólo pidió perdón, sino también que su corazón fuese purificado. Anhelaba el gozo de la santidad y ser restituido a la armonía y comunión con Dios. </a:t>
            </a:r>
          </a:p>
        </p:txBody>
      </p:sp>
    </p:spTree>
    <p:extLst>
      <p:ext uri="{BB962C8B-B14F-4D97-AF65-F5344CB8AC3E}">
        <p14:creationId xmlns:p14="http://schemas.microsoft.com/office/powerpoint/2010/main" val="4007239015"/>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1">
              <a:lumMod val="95000"/>
            </a:schemeClr>
          </a:solidFill>
          <a:scene3d>
            <a:camera prst="orthographicFront"/>
            <a:lightRig rig="threePt" dir="t"/>
          </a:scene3d>
          <a:sp3d>
            <a:bevelT w="165100" prst="coolSlant"/>
          </a:sp3d>
        </p:spPr>
        <p:txBody>
          <a:bodyPr>
            <a:normAutofit lnSpcReduction="10000"/>
          </a:bodyPr>
          <a:lstStyle/>
          <a:p>
            <a:pPr marL="0" indent="0" algn="ctr">
              <a:buNone/>
            </a:pPr>
            <a:r>
              <a:rPr lang="es-CO" sz="3100" b="1" dirty="0"/>
              <a:t>Este era el lenguaje de su alma: </a:t>
            </a:r>
          </a:p>
          <a:p>
            <a:pPr marL="0" indent="0" algn="ctr">
              <a:buNone/>
            </a:pPr>
            <a:r>
              <a:rPr lang="es-CO" sz="2800" dirty="0"/>
              <a:t>“¡</a:t>
            </a:r>
            <a:r>
              <a:rPr lang="es-CO" sz="2800" dirty="0">
                <a:solidFill>
                  <a:srgbClr val="FF0000"/>
                </a:solidFill>
                <a:latin typeface="Agency FB" pitchFamily="34" charset="0"/>
              </a:rPr>
              <a:t>Bienaventurado aquel cuya transgresión ha sido perdonada, y cubierto su pecado! ¡Bienaventurado el hombre a quien Jehová no atribuye la iniqui­dad, y en cuyo espíritu no hay engaño!”</a:t>
            </a:r>
          </a:p>
          <a:p>
            <a:pPr marL="0" indent="0" algn="ctr">
              <a:buNone/>
            </a:pPr>
            <a:r>
              <a:rPr lang="es-CO" sz="2800" dirty="0">
                <a:solidFill>
                  <a:srgbClr val="FF0000"/>
                </a:solidFill>
                <a:latin typeface="Agency FB" pitchFamily="34" charset="0"/>
              </a:rPr>
              <a:t>“¡Apiádate de mí, oh Dios, conforme a tu misericordia; conforme a la muchedumbre de tus piedades borra mis trans­gresiones! ... Porque yo reconozco mis transgresiones, y mi pecado está siempre delante de mí.... </a:t>
            </a:r>
            <a:endParaRPr lang="es-CO" sz="2800" dirty="0" smtClean="0">
              <a:solidFill>
                <a:srgbClr val="FF0000"/>
              </a:solidFill>
              <a:latin typeface="Agency FB" pitchFamily="34" charset="0"/>
            </a:endParaRPr>
          </a:p>
          <a:p>
            <a:pPr marL="0" indent="0" algn="ctr">
              <a:buNone/>
            </a:pPr>
            <a:r>
              <a:rPr lang="es-CO" sz="2800" dirty="0" smtClean="0">
                <a:latin typeface="Agency FB" pitchFamily="34" charset="0"/>
              </a:rPr>
              <a:t>¡</a:t>
            </a:r>
            <a:r>
              <a:rPr lang="es-CO" sz="2800" dirty="0">
                <a:latin typeface="Agency FB" pitchFamily="34" charset="0"/>
              </a:rPr>
              <a:t>Purifícame con hisopo, y seré limpio; lávame, y quedaré más blanco que la nieve! ... ¡Crea en mí, oh Dios, un corazón limpio, y renueva un espíritu recto dentro de mí! ¡No me eches de tu presencia, y no me quites tu santo Espíritu! ¡Restitúyeme el gozo de tu salvación, y el Espíritu de gracia me sustente! ... ¡Líbrame del delito de sangre, oh Dios, el Dios de mi salvación! ¡cante mi lengua tu justicia</a:t>
            </a:r>
            <a:r>
              <a:rPr lang="es-CO" sz="2800" dirty="0"/>
              <a:t>!” </a:t>
            </a:r>
          </a:p>
          <a:p>
            <a:endParaRPr lang="es-CO" dirty="0"/>
          </a:p>
        </p:txBody>
      </p:sp>
    </p:spTree>
    <p:extLst>
      <p:ext uri="{BB962C8B-B14F-4D97-AF65-F5344CB8AC3E}">
        <p14:creationId xmlns:p14="http://schemas.microsoft.com/office/powerpoint/2010/main" val="3811536201"/>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20000"/>
              <a:lumOff val="80000"/>
            </a:schemeClr>
          </a:solidFill>
          <a:scene3d>
            <a:camera prst="orthographicFront"/>
            <a:lightRig rig="threePt" dir="t"/>
          </a:scene3d>
          <a:sp3d>
            <a:bevelT prst="slope"/>
          </a:sp3d>
        </p:spPr>
        <p:txBody>
          <a:bodyPr>
            <a:normAutofit fontScale="90000"/>
          </a:bodyPr>
          <a:lstStyle/>
          <a:p>
            <a:r>
              <a:rPr lang="es-CO" dirty="0" smtClean="0"/>
              <a:t>¿De donde procede el poder para que fluya una oración como esta?</a:t>
            </a:r>
            <a:endParaRPr lang="es-CO" dirty="0"/>
          </a:p>
        </p:txBody>
      </p:sp>
      <p:sp>
        <p:nvSpPr>
          <p:cNvPr id="3" name="2 Marcador de contenido"/>
          <p:cNvSpPr>
            <a:spLocks noGrp="1"/>
          </p:cNvSpPr>
          <p:nvPr>
            <p:ph idx="1"/>
          </p:nvPr>
        </p:nvSpPr>
        <p:spPr>
          <a:xfrm>
            <a:off x="457200" y="1600200"/>
            <a:ext cx="8229600" cy="5141168"/>
          </a:xfrm>
          <a:solidFill>
            <a:schemeClr val="accent3">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Sentir </a:t>
            </a:r>
            <a:r>
              <a:rPr lang="es-CO" dirty="0"/>
              <a:t>un arrepentimiento como éste es algo que supera nuestro propio poder; se lo obtiene únicamente de Cristo, quien ascendió a lo alto y </a:t>
            </a:r>
            <a:r>
              <a:rPr lang="es-CO" dirty="0" smtClean="0"/>
              <a:t>dio </a:t>
            </a:r>
            <a:r>
              <a:rPr lang="es-CO" dirty="0"/>
              <a:t>dones a los hombres. </a:t>
            </a:r>
            <a:r>
              <a:rPr lang="es-CO" dirty="0">
                <a:solidFill>
                  <a:srgbClr val="FF0000"/>
                </a:solidFill>
              </a:rPr>
              <a:t>Precisamente en este punto es donde muchos yerran, y por ello no reciben la ayuda que Cristo quiere darles. Piensan que no pueden ir </a:t>
            </a:r>
            <a:r>
              <a:rPr lang="es-CO" dirty="0" smtClean="0">
                <a:solidFill>
                  <a:srgbClr val="FF0000"/>
                </a:solidFill>
              </a:rPr>
              <a:t>a </a:t>
            </a:r>
            <a:r>
              <a:rPr lang="es-CO" dirty="0">
                <a:solidFill>
                  <a:srgbClr val="FF0000"/>
                </a:solidFill>
              </a:rPr>
              <a:t>Cristo a menos que se arrepientan primero, y que el arrepentimiento los prepara para que sus pecados les sean perdonados. </a:t>
            </a:r>
            <a:endParaRPr lang="es-CO" dirty="0" smtClean="0">
              <a:solidFill>
                <a:srgbClr val="FF0000"/>
              </a:solidFill>
            </a:endParaRPr>
          </a:p>
          <a:p>
            <a:endParaRPr lang="es-CO" dirty="0"/>
          </a:p>
          <a:p>
            <a:pPr marL="0" indent="0" algn="ctr">
              <a:buNone/>
            </a:pPr>
            <a:r>
              <a:rPr lang="es-CO" dirty="0" smtClean="0"/>
              <a:t>Es </a:t>
            </a:r>
            <a:r>
              <a:rPr lang="es-CO" dirty="0"/>
              <a:t>verdad que el arrepentimiento precede al perdón de los pecados; porque es únicamente el corazón quebrantado y contrito el que siente la necesidad de un Salvador; pero para poder ir al Señor Jesús, ¿debe el pecador esperar hasta que se haya arrepentido? ¿Debe hacerse del arrepentimiento un obstáculo entre el pecador y el Salvador? </a:t>
            </a:r>
            <a:endParaRPr lang="es-CO" dirty="0" smtClean="0"/>
          </a:p>
          <a:p>
            <a:pPr marL="0" indent="0">
              <a:buNone/>
            </a:pPr>
            <a:endParaRPr lang="es-CO" dirty="0" smtClean="0"/>
          </a:p>
          <a:p>
            <a:pPr marL="0" indent="0" algn="ctr">
              <a:buNone/>
            </a:pPr>
            <a:r>
              <a:rPr lang="es-CO" dirty="0" smtClean="0"/>
              <a:t>La </a:t>
            </a:r>
            <a:r>
              <a:rPr lang="es-CO" dirty="0"/>
              <a:t>Sagrada Escritura no enseña que el pecador deba arrepentirse antes de poder aceptar la invitación de Cristo: “¡</a:t>
            </a:r>
            <a:r>
              <a:rPr lang="es-CO" b="1" dirty="0"/>
              <a:t>Venid a mí todos los que estáis cansados y agobiados, y yo os daré descanso</a:t>
            </a:r>
            <a:r>
              <a:rPr lang="es-CO" dirty="0" smtClean="0"/>
              <a:t>!” </a:t>
            </a:r>
            <a:r>
              <a:rPr lang="es-CO" b="1" dirty="0" smtClean="0">
                <a:solidFill>
                  <a:srgbClr val="FF0000"/>
                </a:solidFill>
              </a:rPr>
              <a:t>Mat.11:28.</a:t>
            </a:r>
          </a:p>
        </p:txBody>
      </p:sp>
    </p:spTree>
    <p:extLst>
      <p:ext uri="{BB962C8B-B14F-4D97-AF65-F5344CB8AC3E}">
        <p14:creationId xmlns:p14="http://schemas.microsoft.com/office/powerpoint/2010/main" val="396835403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lstStyle/>
          <a:p>
            <a:r>
              <a:rPr lang="es-CO" dirty="0" smtClean="0"/>
              <a:t>Acepta a Cristo así como estás</a:t>
            </a:r>
            <a:endParaRPr lang="es-CO" dirty="0"/>
          </a:p>
        </p:txBody>
      </p:sp>
      <p:sp>
        <p:nvSpPr>
          <p:cNvPr id="3" name="2 Marcador de contenido"/>
          <p:cNvSpPr>
            <a:spLocks noGrp="1"/>
          </p:cNvSpPr>
          <p:nvPr>
            <p:ph idx="1"/>
          </p:nvPr>
        </p:nvSpPr>
        <p:spPr>
          <a:xfrm>
            <a:off x="467544" y="5229200"/>
            <a:ext cx="8208912" cy="925563"/>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b="1" dirty="0" smtClean="0"/>
              <a:t>Ven a Cristo, Él está ansioso de escucharte y ayudarte. No tengas temor, Él conoce tu vida.</a:t>
            </a:r>
            <a:endParaRPr lang="es-CO" b="1"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558779"/>
            <a:ext cx="3816424" cy="3384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563323"/>
            <a:ext cx="3960440" cy="338437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267996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3809583303"/>
              </p:ext>
            </p:extLst>
          </p:nvPr>
        </p:nvGraphicFramePr>
        <p:xfrm>
          <a:off x="107504" y="0"/>
          <a:ext cx="8856984" cy="6669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0976218"/>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600" b="1" dirty="0" smtClean="0"/>
              <a:t>Cristo a través del Espíritu Santo ha dado vida a la iglesia a través de los siglos</a:t>
            </a:r>
            <a:endParaRPr lang="es-CO" sz="36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628800"/>
            <a:ext cx="4536504"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628800"/>
            <a:ext cx="3960440"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489195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2462112017"/>
              </p:ext>
            </p:extLst>
          </p:nvPr>
        </p:nvGraphicFramePr>
        <p:xfrm>
          <a:off x="457200" y="188640"/>
          <a:ext cx="8229600" cy="6669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47798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18856" cy="3384375"/>
          </a:xfrm>
          <a:solidFill>
            <a:schemeClr val="accent4">
              <a:lumMod val="40000"/>
              <a:lumOff val="60000"/>
            </a:schemeClr>
          </a:solidFill>
          <a:scene3d>
            <a:camera prst="isometricOffAxis1Right"/>
            <a:lightRig rig="threePt" dir="t"/>
          </a:scene3d>
          <a:sp3d>
            <a:bevelT w="165100" prst="coolSlant"/>
          </a:sp3d>
        </p:spPr>
        <p:txBody>
          <a:bodyPr>
            <a:noAutofit/>
          </a:bodyPr>
          <a:lstStyle/>
          <a:p>
            <a:pPr marL="0" indent="0">
              <a:buNone/>
            </a:pPr>
            <a:r>
              <a:rPr lang="es-CO" sz="2400" dirty="0"/>
              <a:t>El pecador puede resistir a este amor, puede rehusar ser atraído a Cristo; pero si no se resiste, será atraído a Jesús; el conocimiento del plan de la salvación le guiará al pie de la cruz, arrepentido de sus pecados, los cuales causaron los sufrimientos del amado Hijo de Dios.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76672"/>
            <a:ext cx="3702918"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39552" y="4221088"/>
            <a:ext cx="8095406" cy="2308324"/>
          </a:xfrm>
          <a:prstGeom prst="rect">
            <a:avLst/>
          </a:prstGeom>
          <a:solidFill>
            <a:schemeClr val="accent4">
              <a:lumMod val="40000"/>
              <a:lumOff val="60000"/>
            </a:schemeClr>
          </a:solidFill>
          <a:scene3d>
            <a:camera prst="isometricOffAxis1Right"/>
            <a:lightRig rig="threePt" dir="t"/>
          </a:scene3d>
          <a:sp3d>
            <a:bevelT w="165100" prst="coolSlant"/>
          </a:sp3d>
        </p:spPr>
        <p:txBody>
          <a:bodyPr wrap="square">
            <a:spAutoFit/>
          </a:bodyPr>
          <a:lstStyle/>
          <a:p>
            <a:r>
              <a:rPr lang="es-CO" sz="2400" dirty="0"/>
              <a:t>La misma Inteligencia divina que obra en las cosas de la natura- </a:t>
            </a:r>
            <a:r>
              <a:rPr lang="es-CO" sz="2400" dirty="0" smtClean="0"/>
              <a:t>lesa </a:t>
            </a:r>
            <a:r>
              <a:rPr lang="es-CO" sz="2400" dirty="0"/>
              <a:t>habla al corazón de los hombres, y crea en él un deseo indecible de algo que no tienen. Las cosas del mundo no pueden satisfacer su ansia. El Espíritu de Dios les suplica que busquen las únicas cosas que pueden dar paz y descanso: la gracia de Cristo y el gozo de la santidad. </a:t>
            </a:r>
          </a:p>
        </p:txBody>
      </p:sp>
      <p:sp>
        <p:nvSpPr>
          <p:cNvPr id="4" name="3 Rectángulo"/>
          <p:cNvSpPr/>
          <p:nvPr/>
        </p:nvSpPr>
        <p:spPr>
          <a:xfrm>
            <a:off x="5149607" y="476672"/>
            <a:ext cx="1726649" cy="2800767"/>
          </a:xfrm>
          <a:prstGeom prst="rect">
            <a:avLst/>
          </a:prstGeom>
          <a:solidFill>
            <a:schemeClr val="accent4">
              <a:lumMod val="20000"/>
              <a:lumOff val="80000"/>
            </a:schemeClr>
          </a:solidFill>
        </p:spPr>
        <p:txBody>
          <a:bodyPr wrap="square">
            <a:spAutoFit/>
          </a:bodyPr>
          <a:lstStyle/>
          <a:p>
            <a:pPr algn="ctr"/>
            <a:r>
              <a:rPr lang="es-CO" sz="1600" dirty="0"/>
              <a:t>"¿No podré yo hacer con vosotros como este alfarero, casa de Israel?, dice Jehová. Como el barro en manos del alfarero, así sois vosotros en mis manos, casa de </a:t>
            </a:r>
            <a:r>
              <a:rPr lang="es-CO" sz="1600" dirty="0" smtClean="0"/>
              <a:t>Israel»</a:t>
            </a:r>
            <a:endParaRPr lang="es-CO" sz="1600" dirty="0"/>
          </a:p>
        </p:txBody>
      </p:sp>
      <p:sp>
        <p:nvSpPr>
          <p:cNvPr id="5" name="4 Pentágono"/>
          <p:cNvSpPr/>
          <p:nvPr/>
        </p:nvSpPr>
        <p:spPr>
          <a:xfrm>
            <a:off x="5148064" y="3356832"/>
            <a:ext cx="1814622" cy="314324"/>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Jer.18:4, 6.</a:t>
            </a:r>
            <a:endParaRPr lang="es-CO" b="1" dirty="0"/>
          </a:p>
        </p:txBody>
      </p:sp>
    </p:spTree>
    <p:extLst>
      <p:ext uri="{BB962C8B-B14F-4D97-AF65-F5344CB8AC3E}">
        <p14:creationId xmlns:p14="http://schemas.microsoft.com/office/powerpoint/2010/main" val="2034315313"/>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a:t>Por medio de influencias visibles e invisibles, nuestro Salvador está constantemente obrando para atraer el corazón de los hombres y llevarlos de los vanos placeres del pecado a las bendi­ciones infinitas que pueden obtener de El. </a:t>
            </a:r>
            <a:endParaRPr lang="es-CO" dirty="0" smtClean="0"/>
          </a:p>
          <a:p>
            <a:endParaRPr lang="es-CO" dirty="0" smtClean="0"/>
          </a:p>
          <a:p>
            <a:pPr lvl="1"/>
            <a:r>
              <a:rPr lang="es-CO" dirty="0" smtClean="0"/>
              <a:t>A </a:t>
            </a:r>
            <a:r>
              <a:rPr lang="es-CO" dirty="0"/>
              <a:t>todas esas almas que procuran vanamente beber en las cisternas rotas de este mundo, se dirige el mensaje divino: “</a:t>
            </a:r>
            <a:r>
              <a:rPr lang="es-CO" b="1" dirty="0"/>
              <a:t>El que tiene sed, ¡venga! ¡y el que quiera, tome del agua de la vida, de balde</a:t>
            </a:r>
            <a:r>
              <a:rPr lang="es-CO" dirty="0" smtClean="0"/>
              <a:t>!” </a:t>
            </a:r>
            <a:r>
              <a:rPr lang="es-CO" dirty="0" smtClean="0">
                <a:solidFill>
                  <a:srgbClr val="FF0000"/>
                </a:solidFill>
              </a:rPr>
              <a:t>Apoc.22:17</a:t>
            </a:r>
            <a:r>
              <a:rPr lang="es-CO" dirty="0" smtClean="0"/>
              <a:t>.</a:t>
            </a:r>
            <a:endParaRPr lang="es-CO" dirty="0"/>
          </a:p>
          <a:p>
            <a:endParaRPr lang="es-CO" dirty="0"/>
          </a:p>
          <a:p>
            <a:pPr lvl="1"/>
            <a:r>
              <a:rPr lang="es-CO" dirty="0" smtClean="0"/>
              <a:t>Vosotros</a:t>
            </a:r>
            <a:r>
              <a:rPr lang="es-CO" dirty="0"/>
              <a:t>, en cuyo corazón existe el anhelo de algo mejor que cuanto este mundo pueda dar, reconoced en este deseo la voz de </a:t>
            </a:r>
            <a:r>
              <a:rPr lang="es-CO" dirty="0" smtClean="0"/>
              <a:t>Dios. </a:t>
            </a:r>
            <a:endParaRPr lang="es-CO" dirty="0"/>
          </a:p>
          <a:p>
            <a:endParaRPr lang="es-CO" dirty="0"/>
          </a:p>
        </p:txBody>
      </p:sp>
    </p:spTree>
    <p:extLst>
      <p:ext uri="{BB962C8B-B14F-4D97-AF65-F5344CB8AC3E}">
        <p14:creationId xmlns:p14="http://schemas.microsoft.com/office/powerpoint/2010/main" val="105130594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19256" cy="1143000"/>
          </a:xfrm>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Un poder misterioso que convence, que habla a vuestra alma. </a:t>
            </a:r>
            <a:endParaRPr lang="es-CO" b="1" dirty="0"/>
          </a:p>
        </p:txBody>
      </p:sp>
      <p:sp>
        <p:nvSpPr>
          <p:cNvPr id="3" name="2 Marcador de contenido"/>
          <p:cNvSpPr>
            <a:spLocks noGrp="1"/>
          </p:cNvSpPr>
          <p:nvPr>
            <p:ph idx="1"/>
          </p:nvPr>
        </p:nvSpPr>
        <p:spPr>
          <a:xfrm>
            <a:off x="457200" y="1600201"/>
            <a:ext cx="6059016" cy="2404863"/>
          </a:xfrm>
        </p:spPr>
        <p:txBody>
          <a:bodyPr>
            <a:normAutofit fontScale="77500" lnSpcReduction="20000"/>
          </a:bodyPr>
          <a:lstStyle/>
          <a:p>
            <a:r>
              <a:rPr lang="es-CO" dirty="0" smtClean="0"/>
              <a:t>Pedidle que os dé arrepentimiento, que os revele a Cristo en su amor infinito y en su pureza absoluta. </a:t>
            </a:r>
            <a:r>
              <a:rPr lang="es-CO" dirty="0" smtClean="0">
                <a:solidFill>
                  <a:srgbClr val="FF0000"/>
                </a:solidFill>
              </a:rPr>
              <a:t>En la vida del Salvador, fueron perfectamente ejemplificados los principios de la ley de Dios: el amor a Dios y al hombre</a:t>
            </a:r>
            <a:r>
              <a:rPr lang="es-CO" dirty="0" smtClean="0"/>
              <a:t>. La benevolencia y el amor desinteresado fueron la vida de su alma.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700808"/>
            <a:ext cx="1933947"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11561" y="4221088"/>
            <a:ext cx="8054626" cy="2554545"/>
          </a:xfrm>
          <a:prstGeom prst="rect">
            <a:avLst/>
          </a:prstGeom>
          <a:solidFill>
            <a:schemeClr val="accent4">
              <a:lumMod val="40000"/>
              <a:lumOff val="60000"/>
            </a:schemeClr>
          </a:solidFill>
          <a:scene3d>
            <a:camera prst="orthographicFront"/>
            <a:lightRig rig="threePt" dir="t"/>
          </a:scene3d>
          <a:sp3d>
            <a:bevelT w="152400" h="50800" prst="softRound"/>
          </a:sp3d>
        </p:spPr>
        <p:txBody>
          <a:bodyPr wrap="square">
            <a:spAutoFit/>
          </a:bodyPr>
          <a:lstStyle/>
          <a:p>
            <a:r>
              <a:rPr lang="es-CO" sz="2000" dirty="0"/>
              <a:t>Cuando contemplamos al Redentor, y su luz nos inunda, es cuando vemos la pecaminosidad de nuestro corazón. </a:t>
            </a:r>
            <a:r>
              <a:rPr lang="es-CO" sz="2000" u="sng" dirty="0"/>
              <a:t>Como Nicodemo, podemos lisonjearnos de que nuestra vida ha sido íntegra, de que nuestro carácter moral es correcto, y pensar que no necesitamos humillar nuestro corazón delante de Dios como el pecador común</a:t>
            </a:r>
            <a:r>
              <a:rPr lang="es-CO" sz="2000" dirty="0"/>
              <a:t>; pero cuando la luz de Cristo resplandezca en nuestra alma, veremos cuán impuros somos; discerniremos el egoísmo de nuestros motivos y la enemistad contra Dios, que han manchado todos los actos de nuestra vida. </a:t>
            </a:r>
          </a:p>
        </p:txBody>
      </p:sp>
    </p:spTree>
    <p:extLst>
      <p:ext uri="{BB962C8B-B14F-4D97-AF65-F5344CB8AC3E}">
        <p14:creationId xmlns:p14="http://schemas.microsoft.com/office/powerpoint/2010/main" val="400648170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2413" y="404664"/>
            <a:ext cx="4542035"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3 Marcador de contenido"/>
          <p:cNvGraphicFramePr>
            <a:graphicFrameLocks noGrp="1"/>
          </p:cNvGraphicFramePr>
          <p:nvPr>
            <p:ph idx="1"/>
            <p:extLst>
              <p:ext uri="{D42A27DB-BD31-4B8C-83A1-F6EECF244321}">
                <p14:modId xmlns:p14="http://schemas.microsoft.com/office/powerpoint/2010/main" val="940359786"/>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1453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46826564"/>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002170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930470404"/>
              </p:ext>
            </p:extLst>
          </p:nvPr>
        </p:nvGraphicFramePr>
        <p:xfrm>
          <a:off x="457200" y="764704"/>
          <a:ext cx="8229600" cy="5361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079419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997605151"/>
              </p:ext>
            </p:extLst>
          </p:nvPr>
        </p:nvGraphicFramePr>
        <p:xfrm>
          <a:off x="107504" y="116632"/>
          <a:ext cx="8856984" cy="6624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28942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9200946"/>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540283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dirty="0"/>
              <a:t>Únicamente en Dios hay ayuda </a:t>
            </a:r>
          </a:p>
        </p:txBody>
      </p:sp>
      <p:sp>
        <p:nvSpPr>
          <p:cNvPr id="3" name="2 Marcador de contenido"/>
          <p:cNvSpPr>
            <a:spLocks noGrp="1"/>
          </p:cNvSpPr>
          <p:nvPr>
            <p:ph idx="1"/>
          </p:nvPr>
        </p:nvSpPr>
        <p:spPr>
          <a:xfrm>
            <a:off x="457200" y="1600200"/>
            <a:ext cx="4474840" cy="3052936"/>
          </a:xfrm>
          <a:scene3d>
            <a:camera prst="isometricOffAxis1Right"/>
            <a:lightRig rig="threePt" dir="t"/>
          </a:scene3d>
        </p:spPr>
        <p:txBody>
          <a:bodyPr>
            <a:noAutofit/>
          </a:bodyPr>
          <a:lstStyle/>
          <a:p>
            <a:pPr marL="0" indent="0">
              <a:buNone/>
            </a:pPr>
            <a:r>
              <a:rPr lang="es-CO" sz="2400" dirty="0" smtClean="0"/>
              <a:t>Un </a:t>
            </a:r>
            <a:r>
              <a:rPr lang="es-CO" sz="2400" dirty="0"/>
              <a:t>poder misterioso que </a:t>
            </a:r>
            <a:r>
              <a:rPr lang="es-CO" sz="2400" dirty="0" smtClean="0"/>
              <a:t>convence </a:t>
            </a:r>
            <a:r>
              <a:rPr lang="es-CO" sz="2400" dirty="0"/>
              <a:t>para nosotros. No debemos permanecer en espera de persuasiones más fuertes, de mejores oportunidades, o de tener un carácter más santo. Nada podemos hacer por nosotros mismos.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556792"/>
            <a:ext cx="3846934"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0384" y="5130623"/>
            <a:ext cx="8496944" cy="156966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Debemos ir a Cristo tales como somos. Pero nadie se engañe a sí mismo pensando que Dios, en su grande amor y misericordia, salvará aun a los que rechazan su gracia. La excesiva corrupción del pecado puede medirse tan sólo a la luz de la cruz. </a:t>
            </a:r>
          </a:p>
        </p:txBody>
      </p:sp>
    </p:spTree>
    <p:extLst>
      <p:ext uri="{BB962C8B-B14F-4D97-AF65-F5344CB8AC3E}">
        <p14:creationId xmlns:p14="http://schemas.microsoft.com/office/powerpoint/2010/main" val="375762852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568952"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020272" y="2204864"/>
            <a:ext cx="1872209" cy="2246769"/>
          </a:xfrm>
          <a:prstGeom prst="rect">
            <a:avLst/>
          </a:prstGeom>
        </p:spPr>
        <p:txBody>
          <a:bodyPr wrap="square">
            <a:spAutoFit/>
          </a:bodyPr>
          <a:lstStyle/>
          <a:p>
            <a:r>
              <a:rPr lang="es-CO" sz="2800" dirty="0">
                <a:latin typeface="Arial Black" pitchFamily="34" charset="0"/>
              </a:rPr>
              <a:t>Alabado sea Dios por su gran </a:t>
            </a:r>
            <a:r>
              <a:rPr lang="es-CO" sz="2800" dirty="0" smtClean="0">
                <a:latin typeface="Arial Black" pitchFamily="34" charset="0"/>
              </a:rPr>
              <a:t>amor.</a:t>
            </a:r>
            <a:endParaRPr lang="es-CO" sz="2800" dirty="0">
              <a:latin typeface="Arial Black" pitchFamily="34" charset="0"/>
            </a:endParaRPr>
          </a:p>
        </p:txBody>
      </p:sp>
    </p:spTree>
    <p:extLst>
      <p:ext uri="{BB962C8B-B14F-4D97-AF65-F5344CB8AC3E}">
        <p14:creationId xmlns:p14="http://schemas.microsoft.com/office/powerpoint/2010/main" val="74836291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78896" cy="2376264"/>
          </a:xfrm>
          <a:solidFill>
            <a:schemeClr val="accent4">
              <a:lumMod val="40000"/>
              <a:lumOff val="60000"/>
            </a:schemeClr>
          </a:solidFill>
          <a:scene3d>
            <a:camera prst="orthographicFront"/>
            <a:lightRig rig="threePt" dir="t"/>
          </a:scene3d>
          <a:sp3d>
            <a:bevelT w="165100" prst="coolSlant"/>
          </a:sp3d>
        </p:spPr>
        <p:txBody>
          <a:bodyPr>
            <a:normAutofit/>
          </a:bodyPr>
          <a:lstStyle/>
          <a:p>
            <a:pPr marL="0" indent="0">
              <a:buNone/>
            </a:pPr>
            <a:r>
              <a:rPr lang="es-CO" dirty="0"/>
              <a:t>Cuando los hombres insisten en que Dios es demasiado bueno para desechar al pecador, miren al Calvario.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0648"/>
            <a:ext cx="268793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69207" y="3356992"/>
            <a:ext cx="7992888"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Si Cristo cargó con la culpa del desobediente y sufrió en lugar del pecador, </a:t>
            </a:r>
            <a:r>
              <a:rPr lang="es-CO" sz="2400" dirty="0" smtClean="0"/>
              <a:t>fue </a:t>
            </a:r>
            <a:r>
              <a:rPr lang="es-CO" sz="2400" dirty="0"/>
              <a:t>porque no había otra manera en que el hombre pudiera salvarse, porque sin ese sacrificio era imposible que la familia humana escapase del poder contaminador del pecado y fuese </a:t>
            </a:r>
            <a:r>
              <a:rPr lang="es-CO" sz="2400" dirty="0" smtClean="0"/>
              <a:t>restituida </a:t>
            </a:r>
            <a:r>
              <a:rPr lang="es-CO" sz="2400" dirty="0"/>
              <a:t>a la comunión con seres santos, era imposible que volviese a participar de la vida espiritual. </a:t>
            </a:r>
          </a:p>
        </p:txBody>
      </p:sp>
    </p:spTree>
    <p:extLst>
      <p:ext uri="{BB962C8B-B14F-4D97-AF65-F5344CB8AC3E}">
        <p14:creationId xmlns:p14="http://schemas.microsoft.com/office/powerpoint/2010/main" val="1776797699"/>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accent3">
              <a:lumMod val="20000"/>
              <a:lumOff val="80000"/>
            </a:schemeClr>
          </a:solidFill>
          <a:scene3d>
            <a:camera prst="isometricOffAxis1Right"/>
            <a:lightRig rig="threePt" dir="t"/>
          </a:scene3d>
          <a:sp3d>
            <a:bevelT w="152400" h="50800" prst="softRound"/>
          </a:sp3d>
        </p:spPr>
        <p:txBody>
          <a:bodyPr>
            <a:normAutofit lnSpcReduction="10000"/>
          </a:bodyPr>
          <a:lstStyle/>
          <a:p>
            <a:pPr marL="0" indent="0">
              <a:buNone/>
            </a:pPr>
            <a:r>
              <a:rPr lang="es-CO" sz="2800" dirty="0"/>
              <a:t>El amor, los sufrimientos y la muerte del Hijo de Dios, </a:t>
            </a:r>
            <a:r>
              <a:rPr lang="es-CO" sz="2800" dirty="0" smtClean="0"/>
              <a:t>todo </a:t>
            </a:r>
            <a:r>
              <a:rPr lang="es-CO" sz="2800" dirty="0"/>
              <a:t>atestigua la terrible enormidad del pecado y prueba que no hay modo de escapar de su poder ni esperanza de una vida superior, sino mediante la sumisión del alma a Cristo. </a:t>
            </a:r>
            <a:endParaRPr lang="es-CO" sz="2800" dirty="0" smtClean="0"/>
          </a:p>
          <a:p>
            <a:pPr marL="400050" lvl="1" indent="0">
              <a:buNone/>
            </a:pPr>
            <a:endParaRPr lang="es-CO" sz="2400" dirty="0" smtClean="0"/>
          </a:p>
          <a:p>
            <a:pPr marL="400050" lvl="1" indent="0">
              <a:buNone/>
            </a:pPr>
            <a:r>
              <a:rPr lang="es-CO" sz="2400" b="1" dirty="0" smtClean="0">
                <a:solidFill>
                  <a:srgbClr val="FF0000"/>
                </a:solidFill>
              </a:rPr>
              <a:t>Algunas </a:t>
            </a:r>
            <a:r>
              <a:rPr lang="es-CO" sz="2400" b="1" dirty="0">
                <a:solidFill>
                  <a:srgbClr val="FF0000"/>
                </a:solidFill>
              </a:rPr>
              <a:t>veces los impenitentes se excusan diciendo de los que profesan ser cristianos: “</a:t>
            </a:r>
            <a:r>
              <a:rPr lang="es-CO" sz="2400" b="1" u="sng" dirty="0">
                <a:solidFill>
                  <a:srgbClr val="FF0000"/>
                </a:solidFill>
              </a:rPr>
              <a:t>Soy tan bueno como ellos. No son más abnegados, sobrios ni circunspectos en su conducta que yo. Les gustan los placeres y la complacencia propia tanto como a mí</a:t>
            </a:r>
            <a:r>
              <a:rPr lang="es-CO" sz="2400" b="1" dirty="0">
                <a:solidFill>
                  <a:srgbClr val="FF0000"/>
                </a:solidFill>
              </a:rPr>
              <a:t>.” Así hacen de las faltas ajenas una excusa para descuidar su deber. </a:t>
            </a:r>
            <a:endParaRPr lang="es-CO" sz="2400" b="1" dirty="0" smtClean="0">
              <a:solidFill>
                <a:srgbClr val="FF0000"/>
              </a:solidFill>
            </a:endParaRPr>
          </a:p>
          <a:p>
            <a:pPr marL="0" indent="0">
              <a:buNone/>
            </a:pPr>
            <a:endParaRPr lang="es-CO" sz="2800" b="1" dirty="0" smtClean="0">
              <a:solidFill>
                <a:srgbClr val="FF0000"/>
              </a:solidFill>
            </a:endParaRPr>
          </a:p>
          <a:p>
            <a:pPr marL="400050" lvl="1" indent="0">
              <a:buNone/>
            </a:pPr>
            <a:r>
              <a:rPr lang="es-CO" sz="2400" dirty="0" smtClean="0"/>
              <a:t>Pero </a:t>
            </a:r>
            <a:r>
              <a:rPr lang="es-CO" sz="2400" dirty="0"/>
              <a:t>los pecados y las faltas de otros no disculpan a nadie, porque el Señor no nos ha dado un modelo humano sujeto a errar</a:t>
            </a:r>
            <a:r>
              <a:rPr lang="es-CO" dirty="0"/>
              <a:t>. </a:t>
            </a:r>
          </a:p>
        </p:txBody>
      </p:sp>
    </p:spTree>
    <p:extLst>
      <p:ext uri="{BB962C8B-B14F-4D97-AF65-F5344CB8AC3E}">
        <p14:creationId xmlns:p14="http://schemas.microsoft.com/office/powerpoint/2010/main" val="312927764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54656048"/>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187366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499202492"/>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325666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739996792"/>
              </p:ext>
            </p:extLst>
          </p:nvPr>
        </p:nvGraphicFramePr>
        <p:xfrm>
          <a:off x="457200" y="548680"/>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801032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El Espíritu Santo convence de pecado y nos conduce a Cristo</a:t>
            </a:r>
            <a:endParaRPr lang="es-CO" dirty="0"/>
          </a:p>
        </p:txBody>
      </p:sp>
      <p:sp>
        <p:nvSpPr>
          <p:cNvPr id="3" name="2 Marcador de contenido"/>
          <p:cNvSpPr>
            <a:spLocks noGrp="1"/>
          </p:cNvSpPr>
          <p:nvPr>
            <p:ph idx="1"/>
          </p:nvPr>
        </p:nvSpPr>
        <p:spPr>
          <a:xfrm>
            <a:off x="385192" y="5373216"/>
            <a:ext cx="8363272" cy="1080120"/>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b="1" dirty="0" smtClean="0"/>
              <a:t>Cuando aceptamos su invitación, tenemos paz, y el camino que nos conduce al cielo.</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700808"/>
            <a:ext cx="4104456" cy="338437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00808"/>
            <a:ext cx="3744416" cy="338437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9015209"/>
      </p:ext>
    </p:extLst>
  </p:cSld>
  <p:clrMapOvr>
    <a:masterClrMapping/>
  </p:clrMapOvr>
  <p:transition spd="slow">
    <p:cov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904800660"/>
              </p:ext>
            </p:extLst>
          </p:nvPr>
        </p:nvGraphicFramePr>
        <p:xfrm>
          <a:off x="457200" y="260648"/>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675601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En toda la escritura no </a:t>
            </a:r>
            <a:r>
              <a:rPr lang="es-CO" dirty="0"/>
              <a:t>hay amonestación más terrible contra el </a:t>
            </a:r>
            <a:r>
              <a:rPr lang="es-CO" dirty="0" smtClean="0"/>
              <a:t>hábito </a:t>
            </a:r>
            <a:r>
              <a:rPr lang="es-CO" dirty="0"/>
              <a:t>de jugar con el mal que estas palabras del sabio: “</a:t>
            </a:r>
            <a:r>
              <a:rPr lang="es-CO" b="1" dirty="0"/>
              <a:t>Prenderán al impío sus propias iniquidades</a:t>
            </a:r>
            <a:r>
              <a:rPr lang="es-CO" dirty="0" smtClean="0"/>
              <a:t>.” </a:t>
            </a:r>
            <a:r>
              <a:rPr lang="es-CO" dirty="0" smtClean="0">
                <a:solidFill>
                  <a:srgbClr val="FF0000"/>
                </a:solidFill>
              </a:rPr>
              <a:t>Prov.5:22</a:t>
            </a:r>
            <a:r>
              <a:rPr lang="es-CO" dirty="0" smtClean="0"/>
              <a:t>.</a:t>
            </a:r>
          </a:p>
          <a:p>
            <a:endParaRPr lang="es-CO" dirty="0"/>
          </a:p>
          <a:p>
            <a:pPr marL="0" indent="0" algn="ctr">
              <a:buNone/>
            </a:pPr>
            <a:r>
              <a:rPr lang="es-CO" dirty="0" smtClean="0"/>
              <a:t>Cristo </a:t>
            </a:r>
            <a:r>
              <a:rPr lang="es-CO" dirty="0"/>
              <a:t>está listo para libertarnos del pecado, pero no fuerza la voluntad; y si ésta, por la persistencia en la transgresión, se inclina por completo al mal, y no deseamos ser libres ni queremos aceptar la gracia de Cristo, ¿qué más puede El hacer? Al rechazar deliberada­mente su amor, hemos labrado nuestra propia destrucción. “¡</a:t>
            </a:r>
            <a:r>
              <a:rPr lang="es-CO" b="1" dirty="0"/>
              <a:t>He aquí ahora es el tiempo acepto! ¡he aquí ahora es el día de salvación</a:t>
            </a:r>
            <a:r>
              <a:rPr lang="es-CO" dirty="0" smtClean="0"/>
              <a:t>!” </a:t>
            </a:r>
            <a:r>
              <a:rPr lang="es-CO" dirty="0" smtClean="0">
                <a:solidFill>
                  <a:srgbClr val="FF0000"/>
                </a:solidFill>
              </a:rPr>
              <a:t>2 Cor.6:2.</a:t>
            </a:r>
          </a:p>
          <a:p>
            <a:endParaRPr lang="es-CO" dirty="0"/>
          </a:p>
          <a:p>
            <a:pPr marL="0" indent="0" algn="ctr">
              <a:buNone/>
            </a:pPr>
            <a:r>
              <a:rPr lang="es-CO" dirty="0" smtClean="0"/>
              <a:t>“¡</a:t>
            </a:r>
            <a:r>
              <a:rPr lang="es-CO" dirty="0"/>
              <a:t>Hoy, si oyereis su voz, no endurezcáis vuestros corazones</a:t>
            </a:r>
            <a:r>
              <a:rPr lang="es-CO" dirty="0" smtClean="0"/>
              <a:t>!” </a:t>
            </a:r>
            <a:r>
              <a:rPr lang="es-CO" dirty="0" smtClean="0">
                <a:solidFill>
                  <a:srgbClr val="FF0000"/>
                </a:solidFill>
              </a:rPr>
              <a:t>Heb.3:15.</a:t>
            </a:r>
          </a:p>
          <a:p>
            <a:pPr marL="0" indent="0">
              <a:buNone/>
            </a:pPr>
            <a:endParaRPr lang="es-CO" dirty="0" smtClean="0"/>
          </a:p>
          <a:p>
            <a:pPr marL="0" indent="0" algn="ctr">
              <a:buNone/>
            </a:pPr>
            <a:r>
              <a:rPr lang="es-CO" dirty="0" smtClean="0"/>
              <a:t>“El </a:t>
            </a:r>
            <a:r>
              <a:rPr lang="es-CO" dirty="0"/>
              <a:t>hombre ve lo que aparece, mas el Señor ve el corazón</a:t>
            </a:r>
            <a:r>
              <a:rPr lang="es-CO" dirty="0" smtClean="0"/>
              <a:t>,” </a:t>
            </a:r>
          </a:p>
          <a:p>
            <a:pPr marL="0" indent="0" algn="ctr">
              <a:buNone/>
            </a:pPr>
            <a:r>
              <a:rPr lang="es-CO" dirty="0" smtClean="0">
                <a:solidFill>
                  <a:srgbClr val="FF0000"/>
                </a:solidFill>
              </a:rPr>
              <a:t>1 Sam.16:7.</a:t>
            </a:r>
          </a:p>
          <a:p>
            <a:endParaRPr lang="es-CO" dirty="0"/>
          </a:p>
        </p:txBody>
      </p:sp>
    </p:spTree>
    <p:extLst>
      <p:ext uri="{BB962C8B-B14F-4D97-AF65-F5344CB8AC3E}">
        <p14:creationId xmlns:p14="http://schemas.microsoft.com/office/powerpoint/2010/main" val="334754296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627194517"/>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0610890"/>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3483825885"/>
              </p:ext>
            </p:extLst>
          </p:nvPr>
        </p:nvGraphicFramePr>
        <p:xfrm>
          <a:off x="457200" y="260648"/>
          <a:ext cx="8229600"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5475264"/>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8"/>
            <a:ext cx="5122912" cy="2088232"/>
          </a:xfrm>
          <a:solidFill>
            <a:schemeClr val="accent4">
              <a:lumMod val="20000"/>
              <a:lumOff val="80000"/>
            </a:schemeClr>
          </a:solidFill>
          <a:scene3d>
            <a:camera prst="isometricOffAxis1Right"/>
            <a:lightRig rig="threePt" dir="t"/>
          </a:scene3d>
          <a:sp3d>
            <a:bevelT w="165100" prst="coolSlant"/>
          </a:sp3d>
        </p:spPr>
        <p:txBody>
          <a:bodyPr>
            <a:normAutofit fontScale="77500" lnSpcReduction="20000"/>
          </a:bodyPr>
          <a:lstStyle/>
          <a:p>
            <a:pPr marL="0" indent="0">
              <a:buNone/>
            </a:pPr>
            <a:r>
              <a:rPr lang="es-CO" dirty="0" smtClean="0"/>
              <a:t>Por </a:t>
            </a:r>
            <a:r>
              <a:rPr lang="es-CO" dirty="0"/>
              <a:t>su tierno amor está atrayendo a sí los corazones de sus hijos errantes. Ningún </a:t>
            </a:r>
            <a:r>
              <a:rPr lang="es-CO" dirty="0" smtClean="0"/>
              <a:t>padre </a:t>
            </a:r>
            <a:r>
              <a:rPr lang="es-CO" dirty="0"/>
              <a:t>según la carne podría ser tan paciente con las faltas y los yerros de sus hijos, como lo es Dios con aquellos a quienes trata de salvar. </a:t>
            </a:r>
            <a:endParaRPr lang="es-CO" sz="4000" dirty="0" smtClean="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04664"/>
            <a:ext cx="2993876"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9552" y="3068960"/>
            <a:ext cx="8250460" cy="3323987"/>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400" dirty="0"/>
              <a:t>Nadie podría argüir más tiernamente con el pecador. Jamás enunciaron los labios humanos invitaciones más tiernas que las diri­gidas por El al extraviado. Todas sus promesas, sus amonestaciones, no son sino la expresión de su amor inefable. Cuando Satanás acude a decirte que eres un gran pecador, alza los ojos a tu Redentor y habla de sus méritos. Lo que te ayudará será mirar su luz. Reconoce tu pecado, pero di al enemigo que “Cristo Jesús vino al mundo para salvar a los pecadores,”</a:t>
            </a:r>
          </a:p>
          <a:p>
            <a:r>
              <a:rPr lang="es-CO" dirty="0"/>
              <a:t> </a:t>
            </a:r>
          </a:p>
        </p:txBody>
      </p:sp>
    </p:spTree>
    <p:extLst>
      <p:ext uri="{BB962C8B-B14F-4D97-AF65-F5344CB8AC3E}">
        <p14:creationId xmlns:p14="http://schemas.microsoft.com/office/powerpoint/2010/main" val="395906181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635896" y="692696"/>
            <a:ext cx="5050904" cy="3600400"/>
          </a:xfrm>
          <a:scene3d>
            <a:camera prst="isometricOffAxis1Right"/>
            <a:lightRig rig="threePt" dir="t"/>
          </a:scene3d>
        </p:spPr>
        <p:txBody>
          <a:bodyPr>
            <a:normAutofit fontScale="85000" lnSpcReduction="10000"/>
          </a:bodyPr>
          <a:lstStyle/>
          <a:p>
            <a:pPr marL="0" indent="0">
              <a:buNone/>
            </a:pPr>
            <a:r>
              <a:rPr lang="es-CO" dirty="0"/>
              <a:t>y que puedes ser salvo por su incomparable amor. El Señor Jesús hizo una pregunta a Simón con respecto a dos deudores. El primero debía a su señor una suma pequeña y el otro una muy grande; pero él perdonó a ambos, y Cristo preguntó a Simón cuál deudor amaría más a su señor.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836712"/>
            <a:ext cx="309634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4581128"/>
            <a:ext cx="6984776" cy="1077218"/>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3200" dirty="0"/>
              <a:t>Simón contestó: “Aquel a quien más perdonó</a:t>
            </a:r>
            <a:r>
              <a:rPr lang="es-CO" sz="3200" dirty="0" smtClean="0"/>
              <a:t>.” </a:t>
            </a:r>
            <a:r>
              <a:rPr lang="es-CO" sz="3200" u="sng" dirty="0" smtClean="0"/>
              <a:t>Luc.7:47.</a:t>
            </a:r>
            <a:endParaRPr lang="es-CO" sz="3200" u="sng" dirty="0"/>
          </a:p>
        </p:txBody>
      </p:sp>
    </p:spTree>
    <p:extLst>
      <p:ext uri="{BB962C8B-B14F-4D97-AF65-F5344CB8AC3E}">
        <p14:creationId xmlns:p14="http://schemas.microsoft.com/office/powerpoint/2010/main" val="3053740694"/>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a:bodyPr>
          <a:lstStyle/>
          <a:p>
            <a:r>
              <a:rPr lang="es-CO" sz="5400" b="1" dirty="0" smtClean="0"/>
              <a:t>Conclusión</a:t>
            </a:r>
            <a:endParaRPr lang="es-CO" sz="5400" b="1" dirty="0"/>
          </a:p>
        </p:txBody>
      </p:sp>
      <p:sp>
        <p:nvSpPr>
          <p:cNvPr id="3" name="2 Marcador de contenido"/>
          <p:cNvSpPr>
            <a:spLocks noGrp="1"/>
          </p:cNvSpPr>
          <p:nvPr>
            <p:ph idx="1"/>
          </p:nvPr>
        </p:nvSpPr>
        <p:spPr>
          <a:xfrm>
            <a:off x="457200" y="1600200"/>
            <a:ext cx="8229600" cy="4853136"/>
          </a:xfrm>
          <a:solidFill>
            <a:schemeClr val="bg2">
              <a:lumMod val="9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Hemos </a:t>
            </a:r>
            <a:r>
              <a:rPr lang="es-CO" dirty="0"/>
              <a:t>sido grandes deudores, pero Cristo murió para que fuésemos perdonados. Los méritos de su sacrificio son suficientes para presentarlos al Padre en nuestro favor. </a:t>
            </a:r>
            <a:r>
              <a:rPr lang="es-CO" u="sng" dirty="0"/>
              <a:t>Aquellos a quienes ha perdonado más le amarán más, y estarán más cerca de su trono para alabarle por su grande amor y su sacrificio infinito</a:t>
            </a:r>
            <a:r>
              <a:rPr lang="es-CO" dirty="0"/>
              <a:t>. </a:t>
            </a:r>
            <a:endParaRPr lang="es-CO" dirty="0" smtClean="0"/>
          </a:p>
          <a:p>
            <a:pPr marL="0" indent="0" algn="ctr">
              <a:buNone/>
            </a:pPr>
            <a:r>
              <a:rPr lang="es-CO" dirty="0" smtClean="0"/>
              <a:t>Cuanto </a:t>
            </a:r>
            <a:r>
              <a:rPr lang="es-CO" dirty="0"/>
              <a:t>más plenamente comprendemos el amor de Dios, mejor nos percatamos de la pecaminosidad del pecado. Cuando vemos cuán larga es la cadena que se nos arrojó para rescatarnos, cuando entendemos algo del sacrificio infinito que Cristo hizo en nuestro favor, nuestro corazón se derrite de ternura </a:t>
            </a:r>
            <a:r>
              <a:rPr lang="es-CO" dirty="0" smtClean="0"/>
              <a:t>y </a:t>
            </a:r>
            <a:r>
              <a:rPr lang="es-CO" dirty="0"/>
              <a:t>contrición. </a:t>
            </a:r>
          </a:p>
        </p:txBody>
      </p:sp>
    </p:spTree>
    <p:extLst>
      <p:ext uri="{BB962C8B-B14F-4D97-AF65-F5344CB8AC3E}">
        <p14:creationId xmlns:p14="http://schemas.microsoft.com/office/powerpoint/2010/main" val="3440815756"/>
      </p:ext>
    </p:extLst>
  </p:cSld>
  <p:clrMapOvr>
    <a:masterClrMapping/>
  </p:clrMapOvr>
  <p:transition spd="slow">
    <p:cov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40000"/>
              <a:lumOff val="60000"/>
            </a:schemeClr>
          </a:solidFill>
          <a:scene3d>
            <a:camera prst="orthographicFront"/>
            <a:lightRig rig="threePt" dir="t"/>
          </a:scene3d>
          <a:sp3d>
            <a:bevelT w="165100" prst="coolSlant"/>
          </a:sp3d>
        </p:spPr>
        <p:txBody>
          <a:bodyPr>
            <a:normAutofit/>
          </a:bodyPr>
          <a:lstStyle/>
          <a:p>
            <a:pPr marL="0" indent="0">
              <a:buNone/>
            </a:pPr>
            <a:r>
              <a:rPr lang="es-CO" dirty="0" smtClean="0"/>
              <a:t> </a:t>
            </a:r>
            <a:r>
              <a:rPr lang="es-CO" sz="5400" dirty="0" smtClean="0"/>
              <a:t>Este tema: </a:t>
            </a:r>
          </a:p>
          <a:p>
            <a:pPr marL="0" indent="0">
              <a:buNone/>
            </a:pPr>
            <a:r>
              <a:rPr lang="es-CO" sz="5400" b="1" dirty="0" smtClean="0">
                <a:solidFill>
                  <a:srgbClr val="C00000"/>
                </a:solidFill>
              </a:rPr>
              <a:t>UN </a:t>
            </a:r>
            <a:r>
              <a:rPr lang="es-CO" sz="5400" b="1" dirty="0">
                <a:solidFill>
                  <a:srgbClr val="C00000"/>
                </a:solidFill>
              </a:rPr>
              <a:t>PODER MARAVILLOSO QUE </a:t>
            </a:r>
            <a:r>
              <a:rPr lang="es-CO" sz="5400" b="1" dirty="0" smtClean="0">
                <a:solidFill>
                  <a:srgbClr val="C00000"/>
                </a:solidFill>
              </a:rPr>
              <a:t>CONVENCE</a:t>
            </a:r>
          </a:p>
          <a:p>
            <a:pPr marL="0" indent="0">
              <a:buNone/>
            </a:pPr>
            <a:r>
              <a:rPr lang="es-CO" sz="5400" dirty="0" smtClean="0"/>
              <a:t>Fue extraído del Camino a Cristo</a:t>
            </a:r>
          </a:p>
          <a:p>
            <a:pPr marL="0" indent="0">
              <a:buNone/>
            </a:pPr>
            <a:r>
              <a:rPr lang="es-CO" sz="5400" dirty="0" smtClean="0"/>
              <a:t>Capitulo 3.</a:t>
            </a:r>
            <a:endParaRPr lang="es-CO" sz="5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005064"/>
            <a:ext cx="2004045" cy="2292846"/>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258878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785</TotalTime>
  <Words>4648</Words>
  <Application>Microsoft Office PowerPoint</Application>
  <PresentationFormat>Presentación en pantalla (4:3)</PresentationFormat>
  <Paragraphs>161</Paragraphs>
  <Slides>40</Slides>
  <Notes>0</Notes>
  <HiddenSlides>0</HiddenSlides>
  <MMClips>0</MMClips>
  <ScaleCrop>false</ScaleCrop>
  <HeadingPairs>
    <vt:vector size="4" baseType="variant">
      <vt:variant>
        <vt:lpstr>Tema</vt:lpstr>
      </vt:variant>
      <vt:variant>
        <vt:i4>1</vt:i4>
      </vt:variant>
      <vt:variant>
        <vt:lpstr>Títulos de diapositiva</vt:lpstr>
      </vt:variant>
      <vt:variant>
        <vt:i4>40</vt:i4>
      </vt:variant>
    </vt:vector>
  </HeadingPairs>
  <TitlesOfParts>
    <vt:vector size="41" baseType="lpstr">
      <vt:lpstr>Tema de Office</vt:lpstr>
      <vt:lpstr>UN PODER MARAVILLOSO QUE CONVENCE</vt:lpstr>
      <vt:lpstr>UN PODER MARAVILLOSO QUE CONVENCE</vt:lpstr>
      <vt:lpstr>Presentación de PowerPoint</vt:lpstr>
      <vt:lpstr>¿Qué es el verdadero arrepentimiento?</vt:lpstr>
      <vt:lpstr>Presentación de PowerPoint</vt:lpstr>
      <vt:lpstr>Presentación de PowerPoint</vt:lpstr>
      <vt:lpstr>Presentación de PowerPoint</vt:lpstr>
      <vt:lpstr>Presentación de PowerPoint</vt:lpstr>
      <vt:lpstr>Presentación de PowerPoint</vt:lpstr>
      <vt:lpstr>La oración de David ilustra lo que es un verdadero arrepentimiento</vt:lpstr>
      <vt:lpstr>Presentación de PowerPoint</vt:lpstr>
      <vt:lpstr>¿De donde procede el poder para que fluya una oración como esta?</vt:lpstr>
      <vt:lpstr>Acepta a Cristo así como estás</vt:lpstr>
      <vt:lpstr>Presentación de PowerPoint</vt:lpstr>
      <vt:lpstr>Cristo a través del Espíritu Santo ha dado vida a la iglesia a través de los siglos</vt:lpstr>
      <vt:lpstr>Presentación de PowerPoint</vt:lpstr>
      <vt:lpstr>Presentación de PowerPoint</vt:lpstr>
      <vt:lpstr>Presentación de PowerPoint</vt:lpstr>
      <vt:lpstr>Un poder misterioso que convence, que habla a vuestra alma. </vt:lpstr>
      <vt:lpstr>Presentación de PowerPoint</vt:lpstr>
      <vt:lpstr>Presentación de PowerPoint</vt:lpstr>
      <vt:lpstr>Presentación de PowerPoint</vt:lpstr>
      <vt:lpstr>Presentación de PowerPoint</vt:lpstr>
      <vt:lpstr>Presentación de PowerPoint</vt:lpstr>
      <vt:lpstr>Únicamente en Dios hay ayuda </vt:lpstr>
      <vt:lpstr>Presentación de PowerPoint</vt:lpstr>
      <vt:lpstr>Presentación de PowerPoint</vt:lpstr>
      <vt:lpstr>Presentación de PowerPoint</vt:lpstr>
      <vt:lpstr>Presentación de PowerPoint</vt:lpstr>
      <vt:lpstr>Presentación de PowerPoint</vt:lpstr>
      <vt:lpstr>Presentación de PowerPoint</vt:lpstr>
      <vt:lpstr>El Espíritu Santo convence de pecado y nos conduce a Cristo</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 PODER MARAVILLOSO QUE CONVENCE</dc:title>
  <dc:creator>TEMAS DE FE</dc:creator>
  <cp:lastModifiedBy>TEMAS DE FE</cp:lastModifiedBy>
  <cp:revision>104</cp:revision>
  <dcterms:created xsi:type="dcterms:W3CDTF">2016-05-20T14:00:22Z</dcterms:created>
  <dcterms:modified xsi:type="dcterms:W3CDTF">2016-05-30T03:02:47Z</dcterms:modified>
</cp:coreProperties>
</file>